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sldIdLst>
    <p:sldId id="256" r:id="rId5"/>
    <p:sldId id="258" r:id="rId6"/>
    <p:sldId id="276" r:id="rId7"/>
    <p:sldId id="270" r:id="rId8"/>
    <p:sldId id="271" r:id="rId9"/>
    <p:sldId id="269" r:id="rId10"/>
    <p:sldId id="268" r:id="rId11"/>
    <p:sldId id="266" r:id="rId12"/>
    <p:sldId id="260" r:id="rId13"/>
    <p:sldId id="274" r:id="rId14"/>
    <p:sldId id="275" r:id="rId15"/>
    <p:sldId id="263" r:id="rId16"/>
    <p:sldId id="264" r:id="rId17"/>
    <p:sldId id="265"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E36A4-19E9-4342-8D47-98E659B76B6A}" v="185" vWet="187" dt="2022-01-21T14:00:22.559"/>
    <p1510:client id="{026D7328-91A6-4787-B09B-62FDFD2AD1AB}" v="324" dt="2022-01-21T00:22:53.534"/>
    <p1510:client id="{2B527D13-F4DB-487D-96BB-3DADB7A34ACB}" v="1" dt="2022-01-20T16:21:41.041"/>
    <p1510:client id="{35C0D399-A7E9-4596-9DB7-95B6CE2695E6}" v="2275" dt="2022-01-20T16:49:30.206"/>
    <p1510:client id="{69486ECF-64F8-4E0F-A0D6-A7D0A43D0AA8}" v="84" dt="2022-01-20T16:41:59.940"/>
    <p1510:client id="{6E4539A8-BAB8-42CD-B113-4F8D96338835}" v="57" dt="2022-01-21T04:34:41.665"/>
    <p1510:client id="{9C18AB87-784F-4D0D-A2AE-BE5BFD1E5FF0}" v="143" dt="2022-01-21T13:38:46.249"/>
    <p1510:client id="{A3E50816-CF66-42A0-9463-35A8E79FC8AC}" v="53" dt="2022-01-20T16:54:18.099"/>
    <p1510:client id="{B542EFB8-10AD-4109-89EE-67B3ECC38187}" v="2" dt="2022-01-21T14:01:14.505"/>
    <p1510:client id="{BC31FA98-9C22-44C9-9E4D-C6B9526DC061}" v="9" dt="2022-01-21T04:58:13.121"/>
    <p1510:client id="{CAFA90A4-AFF2-482C-AD4F-0EFCDE0BE5C0}" v="31" dt="2022-01-20T18:16:34.927"/>
    <p1510:client id="{EDA6DF42-9757-4A24-9C92-90BA20F93EE3}" v="115" dt="2022-01-20T15:53:59.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mann, Christopher" userId="S::crothmann3@gatech.edu::7f92c7de-eacc-4282-acf7-1611d0555709" providerId="AD" clId="Web-{69486ECF-64F8-4E0F-A0D6-A7D0A43D0AA8}"/>
    <pc:docChg chg="modSld addMainMaster delMainMaster">
      <pc:chgData name="Rothmann, Christopher" userId="S::crothmann3@gatech.edu::7f92c7de-eacc-4282-acf7-1611d0555709" providerId="AD" clId="Web-{69486ECF-64F8-4E0F-A0D6-A7D0A43D0AA8}" dt="2022-01-20T16:41:57.425" v="70" actId="20577"/>
      <pc:docMkLst>
        <pc:docMk/>
      </pc:docMkLst>
      <pc:sldChg chg="modSp mod modClrScheme chgLayout">
        <pc:chgData name="Rothmann, Christopher" userId="S::crothmann3@gatech.edu::7f92c7de-eacc-4282-acf7-1611d0555709" providerId="AD" clId="Web-{69486ECF-64F8-4E0F-A0D6-A7D0A43D0AA8}" dt="2022-01-20T16:30:10.379" v="42"/>
        <pc:sldMkLst>
          <pc:docMk/>
          <pc:sldMk cId="109857222" sldId="256"/>
        </pc:sldMkLst>
        <pc:spChg chg="mod ord">
          <ac:chgData name="Rothmann, Christopher" userId="S::crothmann3@gatech.edu::7f92c7de-eacc-4282-acf7-1611d0555709" providerId="AD" clId="Web-{69486ECF-64F8-4E0F-A0D6-A7D0A43D0AA8}" dt="2022-01-20T16:30:10.379" v="42"/>
          <ac:spMkLst>
            <pc:docMk/>
            <pc:sldMk cId="109857222" sldId="256"/>
            <ac:spMk id="2" creationId="{00000000-0000-0000-0000-000000000000}"/>
          </ac:spMkLst>
        </pc:spChg>
        <pc:spChg chg="mod ord">
          <ac:chgData name="Rothmann, Christopher" userId="S::crothmann3@gatech.edu::7f92c7de-eacc-4282-acf7-1611d0555709" providerId="AD" clId="Web-{69486ECF-64F8-4E0F-A0D6-A7D0A43D0AA8}" dt="2022-01-20T16:30:10.379" v="42"/>
          <ac:spMkLst>
            <pc:docMk/>
            <pc:sldMk cId="109857222" sldId="256"/>
            <ac:spMk id="3" creationId="{00000000-0000-0000-0000-000000000000}"/>
          </ac:spMkLst>
        </pc:spChg>
      </pc:sldChg>
      <pc:sldChg chg="modSp mod modClrScheme chgLayout">
        <pc:chgData name="Rothmann, Christopher" userId="S::crothmann3@gatech.edu::7f92c7de-eacc-4282-acf7-1611d0555709" providerId="AD" clId="Web-{69486ECF-64F8-4E0F-A0D6-A7D0A43D0AA8}" dt="2022-01-20T16:30:10.379" v="42"/>
        <pc:sldMkLst>
          <pc:docMk/>
          <pc:sldMk cId="2482947132" sldId="257"/>
        </pc:sldMkLst>
        <pc:spChg chg="mod ord">
          <ac:chgData name="Rothmann, Christopher" userId="S::crothmann3@gatech.edu::7f92c7de-eacc-4282-acf7-1611d0555709" providerId="AD" clId="Web-{69486ECF-64F8-4E0F-A0D6-A7D0A43D0AA8}" dt="2022-01-20T16:30:10.379" v="42"/>
          <ac:spMkLst>
            <pc:docMk/>
            <pc:sldMk cId="2482947132" sldId="257"/>
            <ac:spMk id="2" creationId="{99A9CF87-8BC1-45E7-B320-EC6B13501C03}"/>
          </ac:spMkLst>
        </pc:spChg>
        <pc:spChg chg="mod ord">
          <ac:chgData name="Rothmann, Christopher" userId="S::crothmann3@gatech.edu::7f92c7de-eacc-4282-acf7-1611d0555709" providerId="AD" clId="Web-{69486ECF-64F8-4E0F-A0D6-A7D0A43D0AA8}" dt="2022-01-20T16:30:10.379" v="42"/>
          <ac:spMkLst>
            <pc:docMk/>
            <pc:sldMk cId="2482947132" sldId="257"/>
            <ac:spMk id="3" creationId="{53EC2E58-F662-4331-B1AE-95EFE2047391}"/>
          </ac:spMkLst>
        </pc:spChg>
      </pc:sldChg>
      <pc:sldChg chg="addSp delSp modSp mod modClrScheme modShow chgLayout">
        <pc:chgData name="Rothmann, Christopher" userId="S::crothmann3@gatech.edu::7f92c7de-eacc-4282-acf7-1611d0555709" providerId="AD" clId="Web-{69486ECF-64F8-4E0F-A0D6-A7D0A43D0AA8}" dt="2022-01-20T16:41:57.425" v="70" actId="20577"/>
        <pc:sldMkLst>
          <pc:docMk/>
          <pc:sldMk cId="3114924485" sldId="258"/>
        </pc:sldMkLst>
        <pc:spChg chg="del mod ord">
          <ac:chgData name="Rothmann, Christopher" userId="S::crothmann3@gatech.edu::7f92c7de-eacc-4282-acf7-1611d0555709" providerId="AD" clId="Web-{69486ECF-64F8-4E0F-A0D6-A7D0A43D0AA8}" dt="2022-01-20T16:41:00.861" v="45"/>
          <ac:spMkLst>
            <pc:docMk/>
            <pc:sldMk cId="3114924485" sldId="258"/>
            <ac:spMk id="2" creationId="{A9223C56-F5F3-485A-BE26-E7628E64F494}"/>
          </ac:spMkLst>
        </pc:spChg>
        <pc:spChg chg="mod ord">
          <ac:chgData name="Rothmann, Christopher" userId="S::crothmann3@gatech.edu::7f92c7de-eacc-4282-acf7-1611d0555709" providerId="AD" clId="Web-{69486ECF-64F8-4E0F-A0D6-A7D0A43D0AA8}" dt="2022-01-20T16:41:51.893" v="52" actId="1076"/>
          <ac:spMkLst>
            <pc:docMk/>
            <pc:sldMk cId="3114924485" sldId="258"/>
            <ac:spMk id="3" creationId="{D747F39A-5850-423A-9D2E-C52E387B8136}"/>
          </ac:spMkLst>
        </pc:spChg>
        <pc:spChg chg="add del mod">
          <ac:chgData name="Rothmann, Christopher" userId="S::crothmann3@gatech.edu::7f92c7de-eacc-4282-acf7-1611d0555709" providerId="AD" clId="Web-{69486ECF-64F8-4E0F-A0D6-A7D0A43D0AA8}" dt="2022-01-20T16:41:28.299" v="50"/>
          <ac:spMkLst>
            <pc:docMk/>
            <pc:sldMk cId="3114924485" sldId="258"/>
            <ac:spMk id="7" creationId="{BEAC65CB-9C59-4AA4-8AE1-0CE927788CD2}"/>
          </ac:spMkLst>
        </pc:spChg>
        <pc:spChg chg="add mod">
          <ac:chgData name="Rothmann, Christopher" userId="S::crothmann3@gatech.edu::7f92c7de-eacc-4282-acf7-1611d0555709" providerId="AD" clId="Web-{69486ECF-64F8-4E0F-A0D6-A7D0A43D0AA8}" dt="2022-01-20T16:41:57.425" v="70" actId="20577"/>
          <ac:spMkLst>
            <pc:docMk/>
            <pc:sldMk cId="3114924485" sldId="258"/>
            <ac:spMk id="9" creationId="{ADDD21B0-BEC2-447A-9616-4F338158666A}"/>
          </ac:spMkLst>
        </pc:spChg>
        <pc:spChg chg="add del mod">
          <ac:chgData name="Rothmann, Christopher" userId="S::crothmann3@gatech.edu::7f92c7de-eacc-4282-acf7-1611d0555709" providerId="AD" clId="Web-{69486ECF-64F8-4E0F-A0D6-A7D0A43D0AA8}" dt="2022-01-20T16:41:46.878" v="51"/>
          <ac:spMkLst>
            <pc:docMk/>
            <pc:sldMk cId="3114924485" sldId="258"/>
            <ac:spMk id="11" creationId="{D7EB0C4F-815B-474C-BFB3-8B41C60C6BF6}"/>
          </ac:spMkLst>
        </pc:spChg>
        <pc:picChg chg="add ord">
          <ac:chgData name="Rothmann, Christopher" userId="S::crothmann3@gatech.edu::7f92c7de-eacc-4282-acf7-1611d0555709" providerId="AD" clId="Web-{69486ECF-64F8-4E0F-A0D6-A7D0A43D0AA8}" dt="2022-01-20T16:40:38.954" v="44"/>
          <ac:picMkLst>
            <pc:docMk/>
            <pc:sldMk cId="3114924485" sldId="258"/>
            <ac:picMk id="5" creationId="{422138CA-6059-4C87-9C18-E15C885A54D9}"/>
          </ac:picMkLst>
        </pc:picChg>
      </pc:sldChg>
      <pc:sldChg chg="modSp mod modClrScheme chgLayout">
        <pc:chgData name="Rothmann, Christopher" userId="S::crothmann3@gatech.edu::7f92c7de-eacc-4282-acf7-1611d0555709" providerId="AD" clId="Web-{69486ECF-64F8-4E0F-A0D6-A7D0A43D0AA8}" dt="2022-01-20T16:30:10.379" v="42"/>
        <pc:sldMkLst>
          <pc:docMk/>
          <pc:sldMk cId="817227695" sldId="259"/>
        </pc:sldMkLst>
        <pc:spChg chg="mod ord">
          <ac:chgData name="Rothmann, Christopher" userId="S::crothmann3@gatech.edu::7f92c7de-eacc-4282-acf7-1611d0555709" providerId="AD" clId="Web-{69486ECF-64F8-4E0F-A0D6-A7D0A43D0AA8}" dt="2022-01-20T16:30:10.379" v="42"/>
          <ac:spMkLst>
            <pc:docMk/>
            <pc:sldMk cId="817227695" sldId="259"/>
            <ac:spMk id="2" creationId="{F063DD60-B100-4CE3-A68C-B7FBE5FEB178}"/>
          </ac:spMkLst>
        </pc:spChg>
        <pc:spChg chg="mod ord">
          <ac:chgData name="Rothmann, Christopher" userId="S::crothmann3@gatech.edu::7f92c7de-eacc-4282-acf7-1611d0555709" providerId="AD" clId="Web-{69486ECF-64F8-4E0F-A0D6-A7D0A43D0AA8}" dt="2022-01-20T16:30:10.379" v="42"/>
          <ac:spMkLst>
            <pc:docMk/>
            <pc:sldMk cId="817227695" sldId="259"/>
            <ac:spMk id="3" creationId="{1596797F-F6AA-46F6-A712-2C93B1CED3C8}"/>
          </ac:spMkLst>
        </pc:spChg>
      </pc:sldChg>
      <pc:sldChg chg="modSp mod modClrScheme chgLayout">
        <pc:chgData name="Rothmann, Christopher" userId="S::crothmann3@gatech.edu::7f92c7de-eacc-4282-acf7-1611d0555709" providerId="AD" clId="Web-{69486ECF-64F8-4E0F-A0D6-A7D0A43D0AA8}" dt="2022-01-20T16:30:10.379" v="42"/>
        <pc:sldMkLst>
          <pc:docMk/>
          <pc:sldMk cId="1213556366" sldId="260"/>
        </pc:sldMkLst>
        <pc:spChg chg="mod ord">
          <ac:chgData name="Rothmann, Christopher" userId="S::crothmann3@gatech.edu::7f92c7de-eacc-4282-acf7-1611d0555709" providerId="AD" clId="Web-{69486ECF-64F8-4E0F-A0D6-A7D0A43D0AA8}" dt="2022-01-20T16:30:10.379" v="42"/>
          <ac:spMkLst>
            <pc:docMk/>
            <pc:sldMk cId="1213556366" sldId="260"/>
            <ac:spMk id="2" creationId="{045DFC42-F83A-46BF-AC19-E7486FC7D19E}"/>
          </ac:spMkLst>
        </pc:spChg>
      </pc:sldChg>
      <pc:sldChg chg="modSp mod modClrScheme chgLayout">
        <pc:chgData name="Rothmann, Christopher" userId="S::crothmann3@gatech.edu::7f92c7de-eacc-4282-acf7-1611d0555709" providerId="AD" clId="Web-{69486ECF-64F8-4E0F-A0D6-A7D0A43D0AA8}" dt="2022-01-20T16:30:10.379" v="42"/>
        <pc:sldMkLst>
          <pc:docMk/>
          <pc:sldMk cId="974466216" sldId="261"/>
        </pc:sldMkLst>
        <pc:spChg chg="mod ord">
          <ac:chgData name="Rothmann, Christopher" userId="S::crothmann3@gatech.edu::7f92c7de-eacc-4282-acf7-1611d0555709" providerId="AD" clId="Web-{69486ECF-64F8-4E0F-A0D6-A7D0A43D0AA8}" dt="2022-01-20T16:30:10.379" v="42"/>
          <ac:spMkLst>
            <pc:docMk/>
            <pc:sldMk cId="974466216" sldId="261"/>
            <ac:spMk id="2" creationId="{77B4A6ED-9ED1-4C52-9915-95308A11F07F}"/>
          </ac:spMkLst>
        </pc:spChg>
      </pc:sldChg>
      <pc:sldChg chg="modSp mod modClrScheme chgLayout">
        <pc:chgData name="Rothmann, Christopher" userId="S::crothmann3@gatech.edu::7f92c7de-eacc-4282-acf7-1611d0555709" providerId="AD" clId="Web-{69486ECF-64F8-4E0F-A0D6-A7D0A43D0AA8}" dt="2022-01-20T16:30:10.379" v="42"/>
        <pc:sldMkLst>
          <pc:docMk/>
          <pc:sldMk cId="479659457" sldId="263"/>
        </pc:sldMkLst>
        <pc:spChg chg="mod ord">
          <ac:chgData name="Rothmann, Christopher" userId="S::crothmann3@gatech.edu::7f92c7de-eacc-4282-acf7-1611d0555709" providerId="AD" clId="Web-{69486ECF-64F8-4E0F-A0D6-A7D0A43D0AA8}" dt="2022-01-20T16:30:10.379" v="42"/>
          <ac:spMkLst>
            <pc:docMk/>
            <pc:sldMk cId="479659457" sldId="263"/>
            <ac:spMk id="2" creationId="{AA854E6B-9B72-439C-8F26-461F16717E8E}"/>
          </ac:spMkLst>
        </pc:spChg>
        <pc:picChg chg="mod ord">
          <ac:chgData name="Rothmann, Christopher" userId="S::crothmann3@gatech.edu::7f92c7de-eacc-4282-acf7-1611d0555709" providerId="AD" clId="Web-{69486ECF-64F8-4E0F-A0D6-A7D0A43D0AA8}" dt="2022-01-20T16:30:10.379" v="42"/>
          <ac:picMkLst>
            <pc:docMk/>
            <pc:sldMk cId="479659457" sldId="263"/>
            <ac:picMk id="1029" creationId="{0810EF1D-B5E8-4AFD-B561-9F4B688D18F3}"/>
          </ac:picMkLst>
        </pc:picChg>
      </pc:sldChg>
      <pc:sldChg chg="modSp mod modClrScheme chgLayout">
        <pc:chgData name="Rothmann, Christopher" userId="S::crothmann3@gatech.edu::7f92c7de-eacc-4282-acf7-1611d0555709" providerId="AD" clId="Web-{69486ECF-64F8-4E0F-A0D6-A7D0A43D0AA8}" dt="2022-01-20T16:30:10.379" v="42"/>
        <pc:sldMkLst>
          <pc:docMk/>
          <pc:sldMk cId="3752033311" sldId="264"/>
        </pc:sldMkLst>
        <pc:spChg chg="mod ord">
          <ac:chgData name="Rothmann, Christopher" userId="S::crothmann3@gatech.edu::7f92c7de-eacc-4282-acf7-1611d0555709" providerId="AD" clId="Web-{69486ECF-64F8-4E0F-A0D6-A7D0A43D0AA8}" dt="2022-01-20T16:30:10.379" v="42"/>
          <ac:spMkLst>
            <pc:docMk/>
            <pc:sldMk cId="3752033311" sldId="264"/>
            <ac:spMk id="2" creationId="{EBDFA473-8F7D-40DF-A389-CEEB87398761}"/>
          </ac:spMkLst>
        </pc:spChg>
        <pc:spChg chg="mod ord">
          <ac:chgData name="Rothmann, Christopher" userId="S::crothmann3@gatech.edu::7f92c7de-eacc-4282-acf7-1611d0555709" providerId="AD" clId="Web-{69486ECF-64F8-4E0F-A0D6-A7D0A43D0AA8}" dt="2022-01-20T16:30:10.379" v="42"/>
          <ac:spMkLst>
            <pc:docMk/>
            <pc:sldMk cId="3752033311" sldId="264"/>
            <ac:spMk id="3" creationId="{BF0692B1-FDA7-46EF-B023-644B0CC10B6D}"/>
          </ac:spMkLst>
        </pc:spChg>
      </pc:sldChg>
      <pc:sldChg chg="modSp mod modClrScheme chgLayout">
        <pc:chgData name="Rothmann, Christopher" userId="S::crothmann3@gatech.edu::7f92c7de-eacc-4282-acf7-1611d0555709" providerId="AD" clId="Web-{69486ECF-64F8-4E0F-A0D6-A7D0A43D0AA8}" dt="2022-01-20T16:30:10.379" v="42"/>
        <pc:sldMkLst>
          <pc:docMk/>
          <pc:sldMk cId="2559706793" sldId="265"/>
        </pc:sldMkLst>
        <pc:spChg chg="mod ord">
          <ac:chgData name="Rothmann, Christopher" userId="S::crothmann3@gatech.edu::7f92c7de-eacc-4282-acf7-1611d0555709" providerId="AD" clId="Web-{69486ECF-64F8-4E0F-A0D6-A7D0A43D0AA8}" dt="2022-01-20T16:30:10.379" v="42"/>
          <ac:spMkLst>
            <pc:docMk/>
            <pc:sldMk cId="2559706793" sldId="265"/>
            <ac:spMk id="2" creationId="{12AEDEDA-5DD5-40E5-95A1-9FD5FC027FC3}"/>
          </ac:spMkLst>
        </pc:spChg>
        <pc:spChg chg="mod ord">
          <ac:chgData name="Rothmann, Christopher" userId="S::crothmann3@gatech.edu::7f92c7de-eacc-4282-acf7-1611d0555709" providerId="AD" clId="Web-{69486ECF-64F8-4E0F-A0D6-A7D0A43D0AA8}" dt="2022-01-20T16:30:10.379" v="42"/>
          <ac:spMkLst>
            <pc:docMk/>
            <pc:sldMk cId="2559706793" sldId="265"/>
            <ac:spMk id="3" creationId="{AA07BBE6-6D33-4E55-8E90-25FC363C14DC}"/>
          </ac:spMkLst>
        </pc:spChg>
      </pc:sldChg>
      <pc:sldChg chg="modSp mod modClrScheme chgLayout">
        <pc:chgData name="Rothmann, Christopher" userId="S::crothmann3@gatech.edu::7f92c7de-eacc-4282-acf7-1611d0555709" providerId="AD" clId="Web-{69486ECF-64F8-4E0F-A0D6-A7D0A43D0AA8}" dt="2022-01-20T16:30:10.379" v="42"/>
        <pc:sldMkLst>
          <pc:docMk/>
          <pc:sldMk cId="3006098238" sldId="266"/>
        </pc:sldMkLst>
        <pc:spChg chg="mod ord">
          <ac:chgData name="Rothmann, Christopher" userId="S::crothmann3@gatech.edu::7f92c7de-eacc-4282-acf7-1611d0555709" providerId="AD" clId="Web-{69486ECF-64F8-4E0F-A0D6-A7D0A43D0AA8}" dt="2022-01-20T16:30:10.379" v="42"/>
          <ac:spMkLst>
            <pc:docMk/>
            <pc:sldMk cId="3006098238" sldId="266"/>
            <ac:spMk id="2" creationId="{EEE9C33F-3282-4B51-A726-60E248995192}"/>
          </ac:spMkLst>
        </pc:spChg>
        <pc:spChg chg="mod ord">
          <ac:chgData name="Rothmann, Christopher" userId="S::crothmann3@gatech.edu::7f92c7de-eacc-4282-acf7-1611d0555709" providerId="AD" clId="Web-{69486ECF-64F8-4E0F-A0D6-A7D0A43D0AA8}" dt="2022-01-20T16:30:10.379" v="42"/>
          <ac:spMkLst>
            <pc:docMk/>
            <pc:sldMk cId="3006098238" sldId="266"/>
            <ac:spMk id="3" creationId="{8128A983-C661-421F-9330-FD3CC13BC309}"/>
          </ac:spMkLst>
        </pc:spChg>
      </pc:sldChg>
      <pc:sldChg chg="modSp mod modClrScheme chgLayout">
        <pc:chgData name="Rothmann, Christopher" userId="S::crothmann3@gatech.edu::7f92c7de-eacc-4282-acf7-1611d0555709" providerId="AD" clId="Web-{69486ECF-64F8-4E0F-A0D6-A7D0A43D0AA8}" dt="2022-01-20T16:30:10.379" v="42"/>
        <pc:sldMkLst>
          <pc:docMk/>
          <pc:sldMk cId="1586545322" sldId="268"/>
        </pc:sldMkLst>
        <pc:spChg chg="mod ord">
          <ac:chgData name="Rothmann, Christopher" userId="S::crothmann3@gatech.edu::7f92c7de-eacc-4282-acf7-1611d0555709" providerId="AD" clId="Web-{69486ECF-64F8-4E0F-A0D6-A7D0A43D0AA8}" dt="2022-01-20T16:30:10.379" v="42"/>
          <ac:spMkLst>
            <pc:docMk/>
            <pc:sldMk cId="1586545322" sldId="268"/>
            <ac:spMk id="2" creationId="{939E0745-AC27-42DE-9B90-93722628BE48}"/>
          </ac:spMkLst>
        </pc:spChg>
        <pc:spChg chg="mod ord">
          <ac:chgData name="Rothmann, Christopher" userId="S::crothmann3@gatech.edu::7f92c7de-eacc-4282-acf7-1611d0555709" providerId="AD" clId="Web-{69486ECF-64F8-4E0F-A0D6-A7D0A43D0AA8}" dt="2022-01-20T16:30:10.379" v="42"/>
          <ac:spMkLst>
            <pc:docMk/>
            <pc:sldMk cId="1586545322" sldId="268"/>
            <ac:spMk id="3" creationId="{4B27B12F-68EB-4DD8-8018-416EE7ECF758}"/>
          </ac:spMkLst>
        </pc:spChg>
      </pc:sldChg>
      <pc:sldChg chg="modSp mod modClrScheme chgLayout">
        <pc:chgData name="Rothmann, Christopher" userId="S::crothmann3@gatech.edu::7f92c7de-eacc-4282-acf7-1611d0555709" providerId="AD" clId="Web-{69486ECF-64F8-4E0F-A0D6-A7D0A43D0AA8}" dt="2022-01-20T16:30:10.379" v="42"/>
        <pc:sldMkLst>
          <pc:docMk/>
          <pc:sldMk cId="3237570225" sldId="269"/>
        </pc:sldMkLst>
        <pc:spChg chg="mod ord">
          <ac:chgData name="Rothmann, Christopher" userId="S::crothmann3@gatech.edu::7f92c7de-eacc-4282-acf7-1611d0555709" providerId="AD" clId="Web-{69486ECF-64F8-4E0F-A0D6-A7D0A43D0AA8}" dt="2022-01-20T16:30:10.379" v="42"/>
          <ac:spMkLst>
            <pc:docMk/>
            <pc:sldMk cId="3237570225" sldId="269"/>
            <ac:spMk id="2" creationId="{F1B46707-D105-42C7-91B8-57B3C99EFBD8}"/>
          </ac:spMkLst>
        </pc:spChg>
        <pc:picChg chg="mod ord">
          <ac:chgData name="Rothmann, Christopher" userId="S::crothmann3@gatech.edu::7f92c7de-eacc-4282-acf7-1611d0555709" providerId="AD" clId="Web-{69486ECF-64F8-4E0F-A0D6-A7D0A43D0AA8}" dt="2022-01-20T16:30:10.379" v="42"/>
          <ac:picMkLst>
            <pc:docMk/>
            <pc:sldMk cId="3237570225" sldId="269"/>
            <ac:picMk id="4" creationId="{A6F0EEE6-C407-47FA-9737-AB3E25C7C7C2}"/>
          </ac:picMkLst>
        </pc:picChg>
      </pc:sldChg>
      <pc:sldChg chg="delSp modSp mod modClrScheme delDesignElem chgLayout">
        <pc:chgData name="Rothmann, Christopher" userId="S::crothmann3@gatech.edu::7f92c7de-eacc-4282-acf7-1611d0555709" providerId="AD" clId="Web-{69486ECF-64F8-4E0F-A0D6-A7D0A43D0AA8}" dt="2022-01-20T16:30:10.379" v="42"/>
        <pc:sldMkLst>
          <pc:docMk/>
          <pc:sldMk cId="3486294458" sldId="270"/>
        </pc:sldMkLst>
        <pc:spChg chg="mod ord">
          <ac:chgData name="Rothmann, Christopher" userId="S::crothmann3@gatech.edu::7f92c7de-eacc-4282-acf7-1611d0555709" providerId="AD" clId="Web-{69486ECF-64F8-4E0F-A0D6-A7D0A43D0AA8}" dt="2022-01-20T16:30:10.379" v="42"/>
          <ac:spMkLst>
            <pc:docMk/>
            <pc:sldMk cId="3486294458" sldId="270"/>
            <ac:spMk id="2" creationId="{F7B59874-AFD3-429F-BD4E-2355372FC9E8}"/>
          </ac:spMkLst>
        </pc:spChg>
        <pc:spChg chg="del">
          <ac:chgData name="Rothmann, Christopher" userId="S::crothmann3@gatech.edu::7f92c7de-eacc-4282-acf7-1611d0555709" providerId="AD" clId="Web-{69486ECF-64F8-4E0F-A0D6-A7D0A43D0AA8}" dt="2022-01-20T16:30:10.379" v="42"/>
          <ac:spMkLst>
            <pc:docMk/>
            <pc:sldMk cId="3486294458" sldId="270"/>
            <ac:spMk id="9" creationId="{BACC6370-2D7E-4714-9D71-7542949D7D5D}"/>
          </ac:spMkLst>
        </pc:spChg>
        <pc:spChg chg="del">
          <ac:chgData name="Rothmann, Christopher" userId="S::crothmann3@gatech.edu::7f92c7de-eacc-4282-acf7-1611d0555709" providerId="AD" clId="Web-{69486ECF-64F8-4E0F-A0D6-A7D0A43D0AA8}" dt="2022-01-20T16:30:10.379" v="42"/>
          <ac:spMkLst>
            <pc:docMk/>
            <pc:sldMk cId="3486294458" sldId="270"/>
            <ac:spMk id="11" creationId="{F68B3F68-107C-434F-AA38-110D5EA91B85}"/>
          </ac:spMkLst>
        </pc:spChg>
        <pc:spChg chg="del">
          <ac:chgData name="Rothmann, Christopher" userId="S::crothmann3@gatech.edu::7f92c7de-eacc-4282-acf7-1611d0555709" providerId="AD" clId="Web-{69486ECF-64F8-4E0F-A0D6-A7D0A43D0AA8}" dt="2022-01-20T16:30:10.379" v="42"/>
          <ac:spMkLst>
            <pc:docMk/>
            <pc:sldMk cId="3486294458" sldId="270"/>
            <ac:spMk id="13" creationId="{AAD0DBB9-1A4B-4391-81D4-CB19F9AB918A}"/>
          </ac:spMkLst>
        </pc:spChg>
        <pc:spChg chg="del">
          <ac:chgData name="Rothmann, Christopher" userId="S::crothmann3@gatech.edu::7f92c7de-eacc-4282-acf7-1611d0555709" providerId="AD" clId="Web-{69486ECF-64F8-4E0F-A0D6-A7D0A43D0AA8}" dt="2022-01-20T16:30:10.379" v="42"/>
          <ac:spMkLst>
            <pc:docMk/>
            <pc:sldMk cId="3486294458" sldId="270"/>
            <ac:spMk id="15" creationId="{063BBA22-50EA-4C4D-BE05-F1CE4E63AA56}"/>
          </ac:spMkLst>
        </pc:spChg>
        <pc:graphicFrameChg chg="mod ord">
          <ac:chgData name="Rothmann, Christopher" userId="S::crothmann3@gatech.edu::7f92c7de-eacc-4282-acf7-1611d0555709" providerId="AD" clId="Web-{69486ECF-64F8-4E0F-A0D6-A7D0A43D0AA8}" dt="2022-01-20T16:30:10.379" v="42"/>
          <ac:graphicFrameMkLst>
            <pc:docMk/>
            <pc:sldMk cId="3486294458" sldId="270"/>
            <ac:graphicFrameMk id="5" creationId="{EF2AEB23-DBCB-4E90-8141-3251B3561BE0}"/>
          </ac:graphicFrameMkLst>
        </pc:graphicFrameChg>
      </pc:sldChg>
      <pc:sldChg chg="delSp modSp mod modClrScheme delDesignElem chgLayout">
        <pc:chgData name="Rothmann, Christopher" userId="S::crothmann3@gatech.edu::7f92c7de-eacc-4282-acf7-1611d0555709" providerId="AD" clId="Web-{69486ECF-64F8-4E0F-A0D6-A7D0A43D0AA8}" dt="2022-01-20T16:30:10.379" v="42"/>
        <pc:sldMkLst>
          <pc:docMk/>
          <pc:sldMk cId="1746948369" sldId="271"/>
        </pc:sldMkLst>
        <pc:spChg chg="mod ord">
          <ac:chgData name="Rothmann, Christopher" userId="S::crothmann3@gatech.edu::7f92c7de-eacc-4282-acf7-1611d0555709" providerId="AD" clId="Web-{69486ECF-64F8-4E0F-A0D6-A7D0A43D0AA8}" dt="2022-01-20T16:30:10.379" v="42"/>
          <ac:spMkLst>
            <pc:docMk/>
            <pc:sldMk cId="1746948369" sldId="271"/>
            <ac:spMk id="2" creationId="{C37CED1E-5317-4D4E-95AF-409A7F3F5E67}"/>
          </ac:spMkLst>
        </pc:spChg>
        <pc:spChg chg="del">
          <ac:chgData name="Rothmann, Christopher" userId="S::crothmann3@gatech.edu::7f92c7de-eacc-4282-acf7-1611d0555709" providerId="AD" clId="Web-{69486ECF-64F8-4E0F-A0D6-A7D0A43D0AA8}" dt="2022-01-20T16:30:10.379" v="42"/>
          <ac:spMkLst>
            <pc:docMk/>
            <pc:sldMk cId="1746948369" sldId="271"/>
            <ac:spMk id="9" creationId="{BACC6370-2D7E-4714-9D71-7542949D7D5D}"/>
          </ac:spMkLst>
        </pc:spChg>
        <pc:spChg chg="del">
          <ac:chgData name="Rothmann, Christopher" userId="S::crothmann3@gatech.edu::7f92c7de-eacc-4282-acf7-1611d0555709" providerId="AD" clId="Web-{69486ECF-64F8-4E0F-A0D6-A7D0A43D0AA8}" dt="2022-01-20T16:30:10.379" v="42"/>
          <ac:spMkLst>
            <pc:docMk/>
            <pc:sldMk cId="1746948369" sldId="271"/>
            <ac:spMk id="11" creationId="{F68B3F68-107C-434F-AA38-110D5EA91B85}"/>
          </ac:spMkLst>
        </pc:spChg>
        <pc:spChg chg="del">
          <ac:chgData name="Rothmann, Christopher" userId="S::crothmann3@gatech.edu::7f92c7de-eacc-4282-acf7-1611d0555709" providerId="AD" clId="Web-{69486ECF-64F8-4E0F-A0D6-A7D0A43D0AA8}" dt="2022-01-20T16:30:10.379" v="42"/>
          <ac:spMkLst>
            <pc:docMk/>
            <pc:sldMk cId="1746948369" sldId="271"/>
            <ac:spMk id="13" creationId="{AAD0DBB9-1A4B-4391-81D4-CB19F9AB918A}"/>
          </ac:spMkLst>
        </pc:spChg>
        <pc:spChg chg="del">
          <ac:chgData name="Rothmann, Christopher" userId="S::crothmann3@gatech.edu::7f92c7de-eacc-4282-acf7-1611d0555709" providerId="AD" clId="Web-{69486ECF-64F8-4E0F-A0D6-A7D0A43D0AA8}" dt="2022-01-20T16:30:10.379" v="42"/>
          <ac:spMkLst>
            <pc:docMk/>
            <pc:sldMk cId="1746948369" sldId="271"/>
            <ac:spMk id="15" creationId="{063BBA22-50EA-4C4D-BE05-F1CE4E63AA56}"/>
          </ac:spMkLst>
        </pc:spChg>
        <pc:graphicFrameChg chg="mod ord">
          <ac:chgData name="Rothmann, Christopher" userId="S::crothmann3@gatech.edu::7f92c7de-eacc-4282-acf7-1611d0555709" providerId="AD" clId="Web-{69486ECF-64F8-4E0F-A0D6-A7D0A43D0AA8}" dt="2022-01-20T16:30:10.379" v="42"/>
          <ac:graphicFrameMkLst>
            <pc:docMk/>
            <pc:sldMk cId="1746948369" sldId="271"/>
            <ac:graphicFrameMk id="5" creationId="{63166FAC-F7EA-44FB-A73F-78B4769F05AC}"/>
          </ac:graphicFrameMkLst>
        </pc:graphicFrameChg>
      </pc:sldChg>
      <pc:sldChg chg="delSp modSp mod modClrScheme delDesignElem chgLayout">
        <pc:chgData name="Rothmann, Christopher" userId="S::crothmann3@gatech.edu::7f92c7de-eacc-4282-acf7-1611d0555709" providerId="AD" clId="Web-{69486ECF-64F8-4E0F-A0D6-A7D0A43D0AA8}" dt="2022-01-20T16:30:10.379" v="42"/>
        <pc:sldMkLst>
          <pc:docMk/>
          <pc:sldMk cId="183123031" sldId="272"/>
        </pc:sldMkLst>
        <pc:spChg chg="mod ord">
          <ac:chgData name="Rothmann, Christopher" userId="S::crothmann3@gatech.edu::7f92c7de-eacc-4282-acf7-1611d0555709" providerId="AD" clId="Web-{69486ECF-64F8-4E0F-A0D6-A7D0A43D0AA8}" dt="2022-01-20T16:30:10.379" v="42"/>
          <ac:spMkLst>
            <pc:docMk/>
            <pc:sldMk cId="183123031" sldId="272"/>
            <ac:spMk id="2" creationId="{6AE8A8F5-4A8E-4DB2-8C66-06BEA001E387}"/>
          </ac:spMkLst>
        </pc:spChg>
        <pc:spChg chg="del">
          <ac:chgData name="Rothmann, Christopher" userId="S::crothmann3@gatech.edu::7f92c7de-eacc-4282-acf7-1611d0555709" providerId="AD" clId="Web-{69486ECF-64F8-4E0F-A0D6-A7D0A43D0AA8}" dt="2022-01-20T16:30:10.379" v="42"/>
          <ac:spMkLst>
            <pc:docMk/>
            <pc:sldMk cId="183123031" sldId="272"/>
            <ac:spMk id="8" creationId="{BACC6370-2D7E-4714-9D71-7542949D7D5D}"/>
          </ac:spMkLst>
        </pc:spChg>
        <pc:spChg chg="del">
          <ac:chgData name="Rothmann, Christopher" userId="S::crothmann3@gatech.edu::7f92c7de-eacc-4282-acf7-1611d0555709" providerId="AD" clId="Web-{69486ECF-64F8-4E0F-A0D6-A7D0A43D0AA8}" dt="2022-01-20T16:30:10.379" v="42"/>
          <ac:spMkLst>
            <pc:docMk/>
            <pc:sldMk cId="183123031" sldId="272"/>
            <ac:spMk id="9" creationId="{F68B3F68-107C-434F-AA38-110D5EA91B85}"/>
          </ac:spMkLst>
        </pc:spChg>
        <pc:spChg chg="del">
          <ac:chgData name="Rothmann, Christopher" userId="S::crothmann3@gatech.edu::7f92c7de-eacc-4282-acf7-1611d0555709" providerId="AD" clId="Web-{69486ECF-64F8-4E0F-A0D6-A7D0A43D0AA8}" dt="2022-01-20T16:30:10.379" v="42"/>
          <ac:spMkLst>
            <pc:docMk/>
            <pc:sldMk cId="183123031" sldId="272"/>
            <ac:spMk id="10" creationId="{AAD0DBB9-1A4B-4391-81D4-CB19F9AB918A}"/>
          </ac:spMkLst>
        </pc:spChg>
        <pc:spChg chg="del">
          <ac:chgData name="Rothmann, Christopher" userId="S::crothmann3@gatech.edu::7f92c7de-eacc-4282-acf7-1611d0555709" providerId="AD" clId="Web-{69486ECF-64F8-4E0F-A0D6-A7D0A43D0AA8}" dt="2022-01-20T16:30:10.379" v="42"/>
          <ac:spMkLst>
            <pc:docMk/>
            <pc:sldMk cId="183123031" sldId="272"/>
            <ac:spMk id="12" creationId="{063BBA22-50EA-4C4D-BE05-F1CE4E63AA56}"/>
          </ac:spMkLst>
        </pc:spChg>
      </pc:sldChg>
      <pc:sldMasterChg chg="del delSldLayout">
        <pc:chgData name="Rothmann, Christopher" userId="S::crothmann3@gatech.edu::7f92c7de-eacc-4282-acf7-1611d0555709" providerId="AD" clId="Web-{69486ECF-64F8-4E0F-A0D6-A7D0A43D0AA8}" dt="2022-01-20T16:30:10.379" v="42"/>
        <pc:sldMasterMkLst>
          <pc:docMk/>
          <pc:sldMasterMk cId="2460954070" sldId="2147483660"/>
        </pc:sldMasterMkLst>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2385387890" sldId="2147483661"/>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949138452" sldId="2147483662"/>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2591524520" sldId="2147483663"/>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1203092039" sldId="2147483664"/>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3733172339" sldId="2147483665"/>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3210312558" sldId="2147483666"/>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3146388984" sldId="2147483667"/>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3171841454" sldId="2147483668"/>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1718958274" sldId="2147483669"/>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2202905451" sldId="2147483670"/>
          </pc:sldLayoutMkLst>
        </pc:sldLayoutChg>
        <pc:sldLayoutChg chg="del">
          <pc:chgData name="Rothmann, Christopher" userId="S::crothmann3@gatech.edu::7f92c7de-eacc-4282-acf7-1611d0555709" providerId="AD" clId="Web-{69486ECF-64F8-4E0F-A0D6-A7D0A43D0AA8}" dt="2022-01-20T16:30:10.379" v="42"/>
          <pc:sldLayoutMkLst>
            <pc:docMk/>
            <pc:sldMasterMk cId="2460954070" sldId="2147483660"/>
            <pc:sldLayoutMk cId="3479445657" sldId="2147483671"/>
          </pc:sldLayoutMkLst>
        </pc:sldLayoutChg>
      </pc:sldMasterChg>
      <pc:sldMasterChg chg="add addSldLayout modSldLayout">
        <pc:chgData name="Rothmann, Christopher" userId="S::crothmann3@gatech.edu::7f92c7de-eacc-4282-acf7-1611d0555709" providerId="AD" clId="Web-{69486ECF-64F8-4E0F-A0D6-A7D0A43D0AA8}" dt="2022-01-20T16:30:10.379" v="42"/>
        <pc:sldMasterMkLst>
          <pc:docMk/>
          <pc:sldMasterMk cId="2286504083" sldId="2147483672"/>
        </pc:sldMasterMkLst>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2956422910" sldId="2147483673"/>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4279509028" sldId="2147483674"/>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864162616" sldId="2147483675"/>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4290353758" sldId="2147483676"/>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2601587438" sldId="2147483677"/>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1021466573" sldId="2147483678"/>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2467213686" sldId="2147483679"/>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3023876172" sldId="2147483680"/>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1801604347" sldId="2147483681"/>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10449011" sldId="2147483682"/>
          </pc:sldLayoutMkLst>
        </pc:sldLayoutChg>
        <pc:sldLayoutChg chg="add mod replId">
          <pc:chgData name="Rothmann, Christopher" userId="S::crothmann3@gatech.edu::7f92c7de-eacc-4282-acf7-1611d0555709" providerId="AD" clId="Web-{69486ECF-64F8-4E0F-A0D6-A7D0A43D0AA8}" dt="2022-01-20T16:30:10.379" v="42"/>
          <pc:sldLayoutMkLst>
            <pc:docMk/>
            <pc:sldMasterMk cId="2286504083" sldId="2147483672"/>
            <pc:sldLayoutMk cId="2853955280" sldId="2147483683"/>
          </pc:sldLayoutMkLst>
        </pc:sldLayoutChg>
      </pc:sldMasterChg>
    </pc:docChg>
  </pc:docChgLst>
  <pc:docChgLst>
    <pc:chgData name="Rothmann, Christopher" userId="S::crothmann3@gatech.edu::7f92c7de-eacc-4282-acf7-1611d0555709" providerId="AD" clId="Web-{026D7328-91A6-4787-B09B-62FDFD2AD1AB}"/>
    <pc:docChg chg="addSld modSld">
      <pc:chgData name="Rothmann, Christopher" userId="S::crothmann3@gatech.edu::7f92c7de-eacc-4282-acf7-1611d0555709" providerId="AD" clId="Web-{026D7328-91A6-4787-B09B-62FDFD2AD1AB}" dt="2022-01-21T00:46:03.812" v="545" actId="20577"/>
      <pc:docMkLst>
        <pc:docMk/>
      </pc:docMkLst>
      <pc:sldChg chg="addSp delSp modSp">
        <pc:chgData name="Rothmann, Christopher" userId="S::crothmann3@gatech.edu::7f92c7de-eacc-4282-acf7-1611d0555709" providerId="AD" clId="Web-{026D7328-91A6-4787-B09B-62FDFD2AD1AB}" dt="2022-01-21T00:46:03.812" v="545" actId="20577"/>
        <pc:sldMkLst>
          <pc:docMk/>
          <pc:sldMk cId="3114924485" sldId="258"/>
        </pc:sldMkLst>
        <pc:spChg chg="del mod">
          <ac:chgData name="Rothmann, Christopher" userId="S::crothmann3@gatech.edu::7f92c7de-eacc-4282-acf7-1611d0555709" providerId="AD" clId="Web-{026D7328-91A6-4787-B09B-62FDFD2AD1AB}" dt="2022-01-21T00:20:25.109" v="320"/>
          <ac:spMkLst>
            <pc:docMk/>
            <pc:sldMk cId="3114924485" sldId="258"/>
            <ac:spMk id="3" creationId="{D747F39A-5850-423A-9D2E-C52E387B8136}"/>
          </ac:spMkLst>
        </pc:spChg>
        <pc:graphicFrameChg chg="add mod modGraphic">
          <ac:chgData name="Rothmann, Christopher" userId="S::crothmann3@gatech.edu::7f92c7de-eacc-4282-acf7-1611d0555709" providerId="AD" clId="Web-{026D7328-91A6-4787-B09B-62FDFD2AD1AB}" dt="2022-01-21T00:46:03.812" v="545" actId="20577"/>
          <ac:graphicFrameMkLst>
            <pc:docMk/>
            <pc:sldMk cId="3114924485" sldId="258"/>
            <ac:graphicFrameMk id="12" creationId="{4956E9FB-FA86-4C8B-ADF1-83FED2404FB3}"/>
          </ac:graphicFrameMkLst>
        </pc:graphicFrameChg>
      </pc:sldChg>
      <pc:sldChg chg="addSp delSp modSp add replId">
        <pc:chgData name="Rothmann, Christopher" userId="S::crothmann3@gatech.edu::7f92c7de-eacc-4282-acf7-1611d0555709" providerId="AD" clId="Web-{026D7328-91A6-4787-B09B-62FDFD2AD1AB}" dt="2022-01-21T00:24:09.129" v="390" actId="20577"/>
        <pc:sldMkLst>
          <pc:docMk/>
          <pc:sldMk cId="1299259777" sldId="276"/>
        </pc:sldMkLst>
        <pc:spChg chg="add del mod">
          <ac:chgData name="Rothmann, Christopher" userId="S::crothmann3@gatech.edu::7f92c7de-eacc-4282-acf7-1611d0555709" providerId="AD" clId="Web-{026D7328-91A6-4787-B09B-62FDFD2AD1AB}" dt="2022-01-21T00:22:53.534" v="323"/>
          <ac:spMkLst>
            <pc:docMk/>
            <pc:sldMk cId="1299259777" sldId="276"/>
            <ac:spMk id="3" creationId="{D747F39A-5850-423A-9D2E-C52E387B8136}"/>
          </ac:spMkLst>
        </pc:spChg>
        <pc:spChg chg="mod">
          <ac:chgData name="Rothmann, Christopher" userId="S::crothmann3@gatech.edu::7f92c7de-eacc-4282-acf7-1611d0555709" providerId="AD" clId="Web-{026D7328-91A6-4787-B09B-62FDFD2AD1AB}" dt="2022-01-21T00:00:20.788" v="176" actId="20577"/>
          <ac:spMkLst>
            <pc:docMk/>
            <pc:sldMk cId="1299259777" sldId="276"/>
            <ac:spMk id="9" creationId="{ADDD21B0-BEC2-447A-9616-4F338158666A}"/>
          </ac:spMkLst>
        </pc:spChg>
        <pc:graphicFrameChg chg="add del">
          <ac:chgData name="Rothmann, Christopher" userId="S::crothmann3@gatech.edu::7f92c7de-eacc-4282-acf7-1611d0555709" providerId="AD" clId="Web-{026D7328-91A6-4787-B09B-62FDFD2AD1AB}" dt="2022-01-21T00:22:53.315" v="322"/>
          <ac:graphicFrameMkLst>
            <pc:docMk/>
            <pc:sldMk cId="1299259777" sldId="276"/>
            <ac:graphicFrameMk id="11" creationId="{4FF080B5-4229-43F9-9508-AF2BCC6F17AB}"/>
          </ac:graphicFrameMkLst>
        </pc:graphicFrameChg>
        <pc:graphicFrameChg chg="add modGraphic">
          <ac:chgData name="Rothmann, Christopher" userId="S::crothmann3@gatech.edu::7f92c7de-eacc-4282-acf7-1611d0555709" providerId="AD" clId="Web-{026D7328-91A6-4787-B09B-62FDFD2AD1AB}" dt="2022-01-21T00:24:09.129" v="390" actId="20577"/>
          <ac:graphicFrameMkLst>
            <pc:docMk/>
            <pc:sldMk cId="1299259777" sldId="276"/>
            <ac:graphicFrameMk id="13" creationId="{24D60094-6163-4F43-9840-8B1D90E323F8}"/>
          </ac:graphicFrameMkLst>
        </pc:graphicFrameChg>
      </pc:sldChg>
    </pc:docChg>
  </pc:docChgLst>
  <pc:docChgLst>
    <pc:chgData name="Balkew, Mikias B" userId="S::mbalkew3@gatech.edu::f7c068db-3288-47c6-bba4-15c07eef4b35" providerId="AD" clId="Web-{35C0D399-A7E9-4596-9DB7-95B6CE2695E6}"/>
    <pc:docChg chg="addSld delSld modSld">
      <pc:chgData name="Balkew, Mikias B" userId="S::mbalkew3@gatech.edu::f7c068db-3288-47c6-bba4-15c07eef4b35" providerId="AD" clId="Web-{35C0D399-A7E9-4596-9DB7-95B6CE2695E6}" dt="2022-01-20T16:49:27.143" v="1224" actId="20577"/>
      <pc:docMkLst>
        <pc:docMk/>
      </pc:docMkLst>
      <pc:sldChg chg="addSp modSp del">
        <pc:chgData name="Balkew, Mikias B" userId="S::mbalkew3@gatech.edu::f7c068db-3288-47c6-bba4-15c07eef4b35" providerId="AD" clId="Web-{35C0D399-A7E9-4596-9DB7-95B6CE2695E6}" dt="2022-01-20T16:44:43.698" v="1213"/>
        <pc:sldMkLst>
          <pc:docMk/>
          <pc:sldMk cId="974466216" sldId="261"/>
        </pc:sldMkLst>
        <pc:spChg chg="mod">
          <ac:chgData name="Balkew, Mikias B" userId="S::mbalkew3@gatech.edu::f7c068db-3288-47c6-bba4-15c07eef4b35" providerId="AD" clId="Web-{35C0D399-A7E9-4596-9DB7-95B6CE2695E6}" dt="2022-01-20T16:34:38.290" v="651" actId="20577"/>
          <ac:spMkLst>
            <pc:docMk/>
            <pc:sldMk cId="974466216" sldId="261"/>
            <ac:spMk id="2" creationId="{77B4A6ED-9ED1-4C52-9915-95308A11F07F}"/>
          </ac:spMkLst>
        </pc:spChg>
        <pc:spChg chg="add mod">
          <ac:chgData name="Balkew, Mikias B" userId="S::mbalkew3@gatech.edu::f7c068db-3288-47c6-bba4-15c07eef4b35" providerId="AD" clId="Web-{35C0D399-A7E9-4596-9DB7-95B6CE2695E6}" dt="2022-01-20T16:39:54.283" v="1132" actId="20577"/>
          <ac:spMkLst>
            <pc:docMk/>
            <pc:sldMk cId="974466216" sldId="261"/>
            <ac:spMk id="3" creationId="{619B011D-FB23-4199-8BB6-8647340E8645}"/>
          </ac:spMkLst>
        </pc:spChg>
        <pc:spChg chg="add mod">
          <ac:chgData name="Balkew, Mikias B" userId="S::mbalkew3@gatech.edu::f7c068db-3288-47c6-bba4-15c07eef4b35" providerId="AD" clId="Web-{35C0D399-A7E9-4596-9DB7-95B6CE2695E6}" dt="2022-01-20T16:42:10.990" v="1182" actId="20577"/>
          <ac:spMkLst>
            <pc:docMk/>
            <pc:sldMk cId="974466216" sldId="261"/>
            <ac:spMk id="4" creationId="{95554C84-1528-4537-A0A0-1C34D4481B34}"/>
          </ac:spMkLst>
        </pc:spChg>
        <pc:spChg chg="add mod">
          <ac:chgData name="Balkew, Mikias B" userId="S::mbalkew3@gatech.edu::f7c068db-3288-47c6-bba4-15c07eef4b35" providerId="AD" clId="Web-{35C0D399-A7E9-4596-9DB7-95B6CE2695E6}" dt="2022-01-20T16:34:19.633" v="650" actId="1076"/>
          <ac:spMkLst>
            <pc:docMk/>
            <pc:sldMk cId="974466216" sldId="261"/>
            <ac:spMk id="5" creationId="{AFC6BF9E-D97C-4E61-958E-F3DE01102461}"/>
          </ac:spMkLst>
        </pc:spChg>
        <pc:spChg chg="add mod">
          <ac:chgData name="Balkew, Mikias B" userId="S::mbalkew3@gatech.edu::f7c068db-3288-47c6-bba4-15c07eef4b35" providerId="AD" clId="Web-{35C0D399-A7E9-4596-9DB7-95B6CE2695E6}" dt="2022-01-20T16:40:56.816" v="1167" actId="20577"/>
          <ac:spMkLst>
            <pc:docMk/>
            <pc:sldMk cId="974466216" sldId="261"/>
            <ac:spMk id="6" creationId="{B8A065B3-97A5-4C69-9940-85D9A0CA09CB}"/>
          </ac:spMkLst>
        </pc:spChg>
      </pc:sldChg>
      <pc:sldChg chg="new del">
        <pc:chgData name="Balkew, Mikias B" userId="S::mbalkew3@gatech.edu::f7c068db-3288-47c6-bba4-15c07eef4b35" providerId="AD" clId="Web-{35C0D399-A7E9-4596-9DB7-95B6CE2695E6}" dt="2022-01-20T16:44:44.807" v="1214"/>
        <pc:sldMkLst>
          <pc:docMk/>
          <pc:sldMk cId="1744636678" sldId="273"/>
        </pc:sldMkLst>
      </pc:sldChg>
      <pc:sldChg chg="modSp add replId">
        <pc:chgData name="Balkew, Mikias B" userId="S::mbalkew3@gatech.edu::f7c068db-3288-47c6-bba4-15c07eef4b35" providerId="AD" clId="Web-{35C0D399-A7E9-4596-9DB7-95B6CE2695E6}" dt="2022-01-20T16:49:27.143" v="1224" actId="20577"/>
        <pc:sldMkLst>
          <pc:docMk/>
          <pc:sldMk cId="582888930" sldId="274"/>
        </pc:sldMkLst>
        <pc:spChg chg="mod">
          <ac:chgData name="Balkew, Mikias B" userId="S::mbalkew3@gatech.edu::f7c068db-3288-47c6-bba4-15c07eef4b35" providerId="AD" clId="Web-{35C0D399-A7E9-4596-9DB7-95B6CE2695E6}" dt="2022-01-20T16:45:08.667" v="1221" actId="1076"/>
          <ac:spMkLst>
            <pc:docMk/>
            <pc:sldMk cId="582888930" sldId="274"/>
            <ac:spMk id="2" creationId="{EEE9C33F-3282-4B51-A726-60E248995192}"/>
          </ac:spMkLst>
        </pc:spChg>
        <pc:spChg chg="mod">
          <ac:chgData name="Balkew, Mikias B" userId="S::mbalkew3@gatech.edu::f7c068db-3288-47c6-bba4-15c07eef4b35" providerId="AD" clId="Web-{35C0D399-A7E9-4596-9DB7-95B6CE2695E6}" dt="2022-01-20T16:49:27.143" v="1224" actId="20577"/>
          <ac:spMkLst>
            <pc:docMk/>
            <pc:sldMk cId="582888930" sldId="274"/>
            <ac:spMk id="3" creationId="{8128A983-C661-421F-9330-FD3CC13BC309}"/>
          </ac:spMkLst>
        </pc:spChg>
        <pc:picChg chg="mod">
          <ac:chgData name="Balkew, Mikias B" userId="S::mbalkew3@gatech.edu::f7c068db-3288-47c6-bba4-15c07eef4b35" providerId="AD" clId="Web-{35C0D399-A7E9-4596-9DB7-95B6CE2695E6}" dt="2022-01-20T16:45:04.964" v="1220" actId="1076"/>
          <ac:picMkLst>
            <pc:docMk/>
            <pc:sldMk cId="582888930" sldId="274"/>
            <ac:picMk id="4" creationId="{9ADA1183-9520-4BE9-A68F-F755E4AF1C37}"/>
          </ac:picMkLst>
        </pc:picChg>
      </pc:sldChg>
      <pc:sldChg chg="modSp add replId">
        <pc:chgData name="Balkew, Mikias B" userId="S::mbalkew3@gatech.edu::f7c068db-3288-47c6-bba4-15c07eef4b35" providerId="AD" clId="Web-{35C0D399-A7E9-4596-9DB7-95B6CE2695E6}" dt="2022-01-20T16:45:00.370" v="1218" actId="1076"/>
        <pc:sldMkLst>
          <pc:docMk/>
          <pc:sldMk cId="3849936419" sldId="275"/>
        </pc:sldMkLst>
        <pc:spChg chg="mod">
          <ac:chgData name="Balkew, Mikias B" userId="S::mbalkew3@gatech.edu::f7c068db-3288-47c6-bba4-15c07eef4b35" providerId="AD" clId="Web-{35C0D399-A7E9-4596-9DB7-95B6CE2695E6}" dt="2022-01-20T16:45:00.370" v="1218" actId="1076"/>
          <ac:spMkLst>
            <pc:docMk/>
            <pc:sldMk cId="3849936419" sldId="275"/>
            <ac:spMk id="2" creationId="{EEE9C33F-3282-4B51-A726-60E248995192}"/>
          </ac:spMkLst>
        </pc:spChg>
        <pc:spChg chg="mod">
          <ac:chgData name="Balkew, Mikias B" userId="S::mbalkew3@gatech.edu::f7c068db-3288-47c6-bba4-15c07eef4b35" providerId="AD" clId="Web-{35C0D399-A7E9-4596-9DB7-95B6CE2695E6}" dt="2022-01-20T16:44:15.572" v="1211" actId="1076"/>
          <ac:spMkLst>
            <pc:docMk/>
            <pc:sldMk cId="3849936419" sldId="275"/>
            <ac:spMk id="3" creationId="{8128A983-C661-421F-9330-FD3CC13BC309}"/>
          </ac:spMkLst>
        </pc:spChg>
        <pc:picChg chg="mod">
          <ac:chgData name="Balkew, Mikias B" userId="S::mbalkew3@gatech.edu::f7c068db-3288-47c6-bba4-15c07eef4b35" providerId="AD" clId="Web-{35C0D399-A7E9-4596-9DB7-95B6CE2695E6}" dt="2022-01-20T16:44:53.261" v="1217" actId="1076"/>
          <ac:picMkLst>
            <pc:docMk/>
            <pc:sldMk cId="3849936419" sldId="275"/>
            <ac:picMk id="4" creationId="{9ADA1183-9520-4BE9-A68F-F755E4AF1C37}"/>
          </ac:picMkLst>
        </pc:picChg>
      </pc:sldChg>
    </pc:docChg>
  </pc:docChgLst>
  <pc:docChgLst>
    <pc:chgData name="Mhasawade, Shreyas M" userId="S::smhasawade3@gatech.edu::0cf31a3f-cc7a-48b0-b52a-9aab02121943" providerId="AD" clId="Web-{2DDB4056-9579-49B7-95A8-96B575344BEC}"/>
    <pc:docChg chg="addSld modSld">
      <pc:chgData name="Mhasawade, Shreyas M" userId="S::smhasawade3@gatech.edu::0cf31a3f-cc7a-48b0-b52a-9aab02121943" providerId="AD" clId="Web-{2DDB4056-9579-49B7-95A8-96B575344BEC}" dt="2022-01-19T19:04:37.356" v="21" actId="20577"/>
      <pc:docMkLst>
        <pc:docMk/>
      </pc:docMkLst>
      <pc:sldChg chg="modSp">
        <pc:chgData name="Mhasawade, Shreyas M" userId="S::smhasawade3@gatech.edu::0cf31a3f-cc7a-48b0-b52a-9aab02121943" providerId="AD" clId="Web-{2DDB4056-9579-49B7-95A8-96B575344BEC}" dt="2022-01-19T19:03:38.620" v="3" actId="20577"/>
        <pc:sldMkLst>
          <pc:docMk/>
          <pc:sldMk cId="109857222" sldId="256"/>
        </pc:sldMkLst>
        <pc:spChg chg="mod">
          <ac:chgData name="Mhasawade, Shreyas M" userId="S::smhasawade3@gatech.edu::0cf31a3f-cc7a-48b0-b52a-9aab02121943" providerId="AD" clId="Web-{2DDB4056-9579-49B7-95A8-96B575344BEC}" dt="2022-01-19T19:03:38.620" v="3" actId="20577"/>
          <ac:spMkLst>
            <pc:docMk/>
            <pc:sldMk cId="109857222" sldId="256"/>
            <ac:spMk id="2" creationId="{00000000-0000-0000-0000-000000000000}"/>
          </ac:spMkLst>
        </pc:spChg>
      </pc:sldChg>
      <pc:sldChg chg="modSp new">
        <pc:chgData name="Mhasawade, Shreyas M" userId="S::smhasawade3@gatech.edu::0cf31a3f-cc7a-48b0-b52a-9aab02121943" providerId="AD" clId="Web-{2DDB4056-9579-49B7-95A8-96B575344BEC}" dt="2022-01-19T19:04:04.543" v="9" actId="20577"/>
        <pc:sldMkLst>
          <pc:docMk/>
          <pc:sldMk cId="2482947132" sldId="257"/>
        </pc:sldMkLst>
        <pc:spChg chg="mod">
          <ac:chgData name="Mhasawade, Shreyas M" userId="S::smhasawade3@gatech.edu::0cf31a3f-cc7a-48b0-b52a-9aab02121943" providerId="AD" clId="Web-{2DDB4056-9579-49B7-95A8-96B575344BEC}" dt="2022-01-19T19:04:04.543" v="9" actId="20577"/>
          <ac:spMkLst>
            <pc:docMk/>
            <pc:sldMk cId="2482947132" sldId="257"/>
            <ac:spMk id="3" creationId="{53EC2E58-F662-4331-B1AE-95EFE2047391}"/>
          </ac:spMkLst>
        </pc:spChg>
      </pc:sldChg>
      <pc:sldChg chg="modSp new">
        <pc:chgData name="Mhasawade, Shreyas M" userId="S::smhasawade3@gatech.edu::0cf31a3f-cc7a-48b0-b52a-9aab02121943" providerId="AD" clId="Web-{2DDB4056-9579-49B7-95A8-96B575344BEC}" dt="2022-01-19T19:04:07.105" v="10" actId="20577"/>
        <pc:sldMkLst>
          <pc:docMk/>
          <pc:sldMk cId="3114924485" sldId="258"/>
        </pc:sldMkLst>
        <pc:spChg chg="mod">
          <ac:chgData name="Mhasawade, Shreyas M" userId="S::smhasawade3@gatech.edu::0cf31a3f-cc7a-48b0-b52a-9aab02121943" providerId="AD" clId="Web-{2DDB4056-9579-49B7-95A8-96B575344BEC}" dt="2022-01-19T19:04:07.105" v="10" actId="20577"/>
          <ac:spMkLst>
            <pc:docMk/>
            <pc:sldMk cId="3114924485" sldId="258"/>
            <ac:spMk id="2" creationId="{A9223C56-F5F3-485A-BE26-E7628E64F494}"/>
          </ac:spMkLst>
        </pc:spChg>
      </pc:sldChg>
      <pc:sldChg chg="modSp new">
        <pc:chgData name="Mhasawade, Shreyas M" userId="S::smhasawade3@gatech.edu::0cf31a3f-cc7a-48b0-b52a-9aab02121943" providerId="AD" clId="Web-{2DDB4056-9579-49B7-95A8-96B575344BEC}" dt="2022-01-19T19:04:13.918" v="12" actId="20577"/>
        <pc:sldMkLst>
          <pc:docMk/>
          <pc:sldMk cId="817227695" sldId="259"/>
        </pc:sldMkLst>
        <pc:spChg chg="mod">
          <ac:chgData name="Mhasawade, Shreyas M" userId="S::smhasawade3@gatech.edu::0cf31a3f-cc7a-48b0-b52a-9aab02121943" providerId="AD" clId="Web-{2DDB4056-9579-49B7-95A8-96B575344BEC}" dt="2022-01-19T19:04:13.918" v="12" actId="20577"/>
          <ac:spMkLst>
            <pc:docMk/>
            <pc:sldMk cId="817227695" sldId="259"/>
            <ac:spMk id="2" creationId="{F063DD60-B100-4CE3-A68C-B7FBE5FEB178}"/>
          </ac:spMkLst>
        </pc:spChg>
      </pc:sldChg>
      <pc:sldChg chg="modSp new">
        <pc:chgData name="Mhasawade, Shreyas M" userId="S::smhasawade3@gatech.edu::0cf31a3f-cc7a-48b0-b52a-9aab02121943" providerId="AD" clId="Web-{2DDB4056-9579-49B7-95A8-96B575344BEC}" dt="2022-01-19T19:04:29.293" v="17" actId="20577"/>
        <pc:sldMkLst>
          <pc:docMk/>
          <pc:sldMk cId="1213556366" sldId="260"/>
        </pc:sldMkLst>
        <pc:spChg chg="mod">
          <ac:chgData name="Mhasawade, Shreyas M" userId="S::smhasawade3@gatech.edu::0cf31a3f-cc7a-48b0-b52a-9aab02121943" providerId="AD" clId="Web-{2DDB4056-9579-49B7-95A8-96B575344BEC}" dt="2022-01-19T19:04:29.293" v="17" actId="20577"/>
          <ac:spMkLst>
            <pc:docMk/>
            <pc:sldMk cId="1213556366" sldId="260"/>
            <ac:spMk id="2" creationId="{045DFC42-F83A-46BF-AC19-E7486FC7D19E}"/>
          </ac:spMkLst>
        </pc:spChg>
      </pc:sldChg>
      <pc:sldChg chg="modSp new">
        <pc:chgData name="Mhasawade, Shreyas M" userId="S::smhasawade3@gatech.edu::0cf31a3f-cc7a-48b0-b52a-9aab02121943" providerId="AD" clId="Web-{2DDB4056-9579-49B7-95A8-96B575344BEC}" dt="2022-01-19T19:04:37.356" v="21" actId="20577"/>
        <pc:sldMkLst>
          <pc:docMk/>
          <pc:sldMk cId="974466216" sldId="261"/>
        </pc:sldMkLst>
        <pc:spChg chg="mod">
          <ac:chgData name="Mhasawade, Shreyas M" userId="S::smhasawade3@gatech.edu::0cf31a3f-cc7a-48b0-b52a-9aab02121943" providerId="AD" clId="Web-{2DDB4056-9579-49B7-95A8-96B575344BEC}" dt="2022-01-19T19:04:37.356" v="21" actId="20577"/>
          <ac:spMkLst>
            <pc:docMk/>
            <pc:sldMk cId="974466216" sldId="261"/>
            <ac:spMk id="2" creationId="{77B4A6ED-9ED1-4C52-9915-95308A11F07F}"/>
          </ac:spMkLst>
        </pc:spChg>
      </pc:sldChg>
      <pc:sldChg chg="new">
        <pc:chgData name="Mhasawade, Shreyas M" userId="S::smhasawade3@gatech.edu::0cf31a3f-cc7a-48b0-b52a-9aab02121943" providerId="AD" clId="Web-{2DDB4056-9579-49B7-95A8-96B575344BEC}" dt="2022-01-19T19:04:31.122" v="19"/>
        <pc:sldMkLst>
          <pc:docMk/>
          <pc:sldMk cId="537245659" sldId="262"/>
        </pc:sldMkLst>
      </pc:sldChg>
    </pc:docChg>
  </pc:docChgLst>
  <pc:docChgLst>
    <pc:chgData name="Mhasawade, Shreyas M" userId="S::smhasawade3@gatech.edu::0cf31a3f-cc7a-48b0-b52a-9aab02121943" providerId="AD" clId="Web-{BC31FA98-9C22-44C9-9E4D-C6B9526DC061}"/>
    <pc:docChg chg="delSld modSld">
      <pc:chgData name="Mhasawade, Shreyas M" userId="S::smhasawade3@gatech.edu::0cf31a3f-cc7a-48b0-b52a-9aab02121943" providerId="AD" clId="Web-{BC31FA98-9C22-44C9-9E4D-C6B9526DC061}" dt="2022-01-21T04:58:11.574" v="7" actId="20577"/>
      <pc:docMkLst>
        <pc:docMk/>
      </pc:docMkLst>
      <pc:sldChg chg="del">
        <pc:chgData name="Mhasawade, Shreyas M" userId="S::smhasawade3@gatech.edu::0cf31a3f-cc7a-48b0-b52a-9aab02121943" providerId="AD" clId="Web-{BC31FA98-9C22-44C9-9E4D-C6B9526DC061}" dt="2022-01-21T04:57:54.620" v="0"/>
        <pc:sldMkLst>
          <pc:docMk/>
          <pc:sldMk cId="2482947132" sldId="257"/>
        </pc:sldMkLst>
      </pc:sldChg>
      <pc:sldChg chg="del">
        <pc:chgData name="Mhasawade, Shreyas M" userId="S::smhasawade3@gatech.edu::0cf31a3f-cc7a-48b0-b52a-9aab02121943" providerId="AD" clId="Web-{BC31FA98-9C22-44C9-9E4D-C6B9526DC061}" dt="2022-01-21T04:57:57.855" v="1"/>
        <pc:sldMkLst>
          <pc:docMk/>
          <pc:sldMk cId="817227695" sldId="259"/>
        </pc:sldMkLst>
      </pc:sldChg>
      <pc:sldChg chg="modSp">
        <pc:chgData name="Mhasawade, Shreyas M" userId="S::smhasawade3@gatech.edu::0cf31a3f-cc7a-48b0-b52a-9aab02121943" providerId="AD" clId="Web-{BC31FA98-9C22-44C9-9E4D-C6B9526DC061}" dt="2022-01-21T04:58:11.574" v="7" actId="20577"/>
        <pc:sldMkLst>
          <pc:docMk/>
          <pc:sldMk cId="3237570225" sldId="269"/>
        </pc:sldMkLst>
        <pc:spChg chg="mod">
          <ac:chgData name="Mhasawade, Shreyas M" userId="S::smhasawade3@gatech.edu::0cf31a3f-cc7a-48b0-b52a-9aab02121943" providerId="AD" clId="Web-{BC31FA98-9C22-44C9-9E4D-C6B9526DC061}" dt="2022-01-21T04:58:11.574" v="7" actId="20577"/>
          <ac:spMkLst>
            <pc:docMk/>
            <pc:sldMk cId="3237570225" sldId="269"/>
            <ac:spMk id="2" creationId="{F1B46707-D105-42C7-91B8-57B3C99EFBD8}"/>
          </ac:spMkLst>
        </pc:spChg>
      </pc:sldChg>
    </pc:docChg>
  </pc:docChgLst>
  <pc:docChgLst>
    <pc:chgData name="Tyler Cole" userId="c03276be-6248-40f8-85e1-b0ceb1b08632" providerId="ADAL" clId="{9C18AB87-784F-4D0D-A2AE-BE5BFD1E5FF0}"/>
    <pc:docChg chg="undo custSel addSld delSld modSld">
      <pc:chgData name="Tyler Cole" userId="c03276be-6248-40f8-85e1-b0ceb1b08632" providerId="ADAL" clId="{9C18AB87-784F-4D0D-A2AE-BE5BFD1E5FF0}" dt="2022-01-19T22:30:29.781" v="543" actId="47"/>
      <pc:docMkLst>
        <pc:docMk/>
      </pc:docMkLst>
      <pc:sldChg chg="del">
        <pc:chgData name="Tyler Cole" userId="c03276be-6248-40f8-85e1-b0ceb1b08632" providerId="ADAL" clId="{9C18AB87-784F-4D0D-A2AE-BE5BFD1E5FF0}" dt="2022-01-19T22:30:29.781" v="543" actId="47"/>
        <pc:sldMkLst>
          <pc:docMk/>
          <pc:sldMk cId="537245659" sldId="262"/>
        </pc:sldMkLst>
      </pc:sldChg>
      <pc:sldChg chg="addSp delSp modSp new mod">
        <pc:chgData name="Tyler Cole" userId="c03276be-6248-40f8-85e1-b0ceb1b08632" providerId="ADAL" clId="{9C18AB87-784F-4D0D-A2AE-BE5BFD1E5FF0}" dt="2022-01-19T21:58:44.927" v="71" actId="20577"/>
        <pc:sldMkLst>
          <pc:docMk/>
          <pc:sldMk cId="479659457" sldId="263"/>
        </pc:sldMkLst>
        <pc:spChg chg="mod">
          <ac:chgData name="Tyler Cole" userId="c03276be-6248-40f8-85e1-b0ceb1b08632" providerId="ADAL" clId="{9C18AB87-784F-4D0D-A2AE-BE5BFD1E5FF0}" dt="2022-01-19T21:48:47.001" v="28" actId="1076"/>
          <ac:spMkLst>
            <pc:docMk/>
            <pc:sldMk cId="479659457" sldId="263"/>
            <ac:spMk id="2" creationId="{AA854E6B-9B72-439C-8F26-461F16717E8E}"/>
          </ac:spMkLst>
        </pc:spChg>
        <pc:spChg chg="del">
          <ac:chgData name="Tyler Cole" userId="c03276be-6248-40f8-85e1-b0ceb1b08632" providerId="ADAL" clId="{9C18AB87-784F-4D0D-A2AE-BE5BFD1E5FF0}" dt="2022-01-19T21:47:57.450" v="13"/>
          <ac:spMkLst>
            <pc:docMk/>
            <pc:sldMk cId="479659457" sldId="263"/>
            <ac:spMk id="3" creationId="{5A282DAC-5089-4BCB-9577-91DC0C3DDB8C}"/>
          </ac:spMkLst>
        </pc:spChg>
        <pc:spChg chg="add del">
          <ac:chgData name="Tyler Cole" userId="c03276be-6248-40f8-85e1-b0ceb1b08632" providerId="ADAL" clId="{9C18AB87-784F-4D0D-A2AE-BE5BFD1E5FF0}" dt="2022-01-19T21:47:51.189" v="12"/>
          <ac:spMkLst>
            <pc:docMk/>
            <pc:sldMk cId="479659457" sldId="263"/>
            <ac:spMk id="4" creationId="{64B8D52E-6D7F-4499-AC96-432C89AD3812}"/>
          </ac:spMkLst>
        </pc:spChg>
        <pc:spChg chg="add mod">
          <ac:chgData name="Tyler Cole" userId="c03276be-6248-40f8-85e1-b0ceb1b08632" providerId="ADAL" clId="{9C18AB87-784F-4D0D-A2AE-BE5BFD1E5FF0}" dt="2022-01-19T21:58:44.927" v="71" actId="20577"/>
          <ac:spMkLst>
            <pc:docMk/>
            <pc:sldMk cId="479659457" sldId="263"/>
            <ac:spMk id="7" creationId="{CE6F1C1C-2E94-4010-B10D-E638524593C3}"/>
          </ac:spMkLst>
        </pc:spChg>
        <pc:spChg chg="add mod">
          <ac:chgData name="Tyler Cole" userId="c03276be-6248-40f8-85e1-b0ceb1b08632" providerId="ADAL" clId="{9C18AB87-784F-4D0D-A2AE-BE5BFD1E5FF0}" dt="2022-01-19T21:49:32.456" v="36" actId="1076"/>
          <ac:spMkLst>
            <pc:docMk/>
            <pc:sldMk cId="479659457" sldId="263"/>
            <ac:spMk id="11" creationId="{C195C717-B771-4CE0-BA8F-3B58DA5D7447}"/>
          </ac:spMkLst>
        </pc:spChg>
        <pc:spChg chg="add mod">
          <ac:chgData name="Tyler Cole" userId="c03276be-6248-40f8-85e1-b0ceb1b08632" providerId="ADAL" clId="{9C18AB87-784F-4D0D-A2AE-BE5BFD1E5FF0}" dt="2022-01-19T21:54:41.600" v="38" actId="1076"/>
          <ac:spMkLst>
            <pc:docMk/>
            <pc:sldMk cId="479659457" sldId="263"/>
            <ac:spMk id="13" creationId="{B25885C6-FE93-4381-B34A-3C5A73D966C1}"/>
          </ac:spMkLst>
        </pc:spChg>
        <pc:picChg chg="add del">
          <ac:chgData name="Tyler Cole" userId="c03276be-6248-40f8-85e1-b0ceb1b08632" providerId="ADAL" clId="{9C18AB87-784F-4D0D-A2AE-BE5BFD1E5FF0}" dt="2022-01-19T21:47:51.189" v="12"/>
          <ac:picMkLst>
            <pc:docMk/>
            <pc:sldMk cId="479659457" sldId="263"/>
            <ac:picMk id="1026" creationId="{85632CA0-2C31-4F9D-922E-2204B1B1D180}"/>
          </ac:picMkLst>
        </pc:picChg>
        <pc:picChg chg="add del">
          <ac:chgData name="Tyler Cole" userId="c03276be-6248-40f8-85e1-b0ceb1b08632" providerId="ADAL" clId="{9C18AB87-784F-4D0D-A2AE-BE5BFD1E5FF0}" dt="2022-01-19T21:47:51.189" v="12"/>
          <ac:picMkLst>
            <pc:docMk/>
            <pc:sldMk cId="479659457" sldId="263"/>
            <ac:picMk id="1027" creationId="{6F568E8D-A65B-46E4-8B14-20A727AE9F91}"/>
          </ac:picMkLst>
        </pc:picChg>
        <pc:picChg chg="add mod">
          <ac:chgData name="Tyler Cole" userId="c03276be-6248-40f8-85e1-b0ceb1b08632" providerId="ADAL" clId="{9C18AB87-784F-4D0D-A2AE-BE5BFD1E5FF0}" dt="2022-01-19T21:48:49.392" v="29" actId="1076"/>
          <ac:picMkLst>
            <pc:docMk/>
            <pc:sldMk cId="479659457" sldId="263"/>
            <ac:picMk id="1029" creationId="{0810EF1D-B5E8-4AFD-B561-9F4B688D18F3}"/>
          </ac:picMkLst>
        </pc:picChg>
        <pc:picChg chg="add mod">
          <ac:chgData name="Tyler Cole" userId="c03276be-6248-40f8-85e1-b0ceb1b08632" providerId="ADAL" clId="{9C18AB87-784F-4D0D-A2AE-BE5BFD1E5FF0}" dt="2022-01-19T21:58:12.672" v="39" actId="1076"/>
          <ac:picMkLst>
            <pc:docMk/>
            <pc:sldMk cId="479659457" sldId="263"/>
            <ac:picMk id="1031" creationId="{EA106044-DC86-4215-9B77-61B3172F7482}"/>
          </ac:picMkLst>
        </pc:picChg>
        <pc:picChg chg="add mod">
          <ac:chgData name="Tyler Cole" userId="c03276be-6248-40f8-85e1-b0ceb1b08632" providerId="ADAL" clId="{9C18AB87-784F-4D0D-A2AE-BE5BFD1E5FF0}" dt="2022-01-19T21:49:20.929" v="33" actId="1076"/>
          <ac:picMkLst>
            <pc:docMk/>
            <pc:sldMk cId="479659457" sldId="263"/>
            <ac:picMk id="1033" creationId="{3B657A92-8D63-437B-8DFF-5F45F74EE320}"/>
          </ac:picMkLst>
        </pc:picChg>
      </pc:sldChg>
      <pc:sldChg chg="addSp delSp modSp new mod">
        <pc:chgData name="Tyler Cole" userId="c03276be-6248-40f8-85e1-b0ceb1b08632" providerId="ADAL" clId="{9C18AB87-784F-4D0D-A2AE-BE5BFD1E5FF0}" dt="2022-01-19T22:26:24.653" v="532" actId="5793"/>
        <pc:sldMkLst>
          <pc:docMk/>
          <pc:sldMk cId="3752033311" sldId="264"/>
        </pc:sldMkLst>
        <pc:spChg chg="mod">
          <ac:chgData name="Tyler Cole" userId="c03276be-6248-40f8-85e1-b0ceb1b08632" providerId="ADAL" clId="{9C18AB87-784F-4D0D-A2AE-BE5BFD1E5FF0}" dt="2022-01-19T22:25:14.063" v="522" actId="1076"/>
          <ac:spMkLst>
            <pc:docMk/>
            <pc:sldMk cId="3752033311" sldId="264"/>
            <ac:spMk id="2" creationId="{EBDFA473-8F7D-40DF-A389-CEEB87398761}"/>
          </ac:spMkLst>
        </pc:spChg>
        <pc:spChg chg="mod">
          <ac:chgData name="Tyler Cole" userId="c03276be-6248-40f8-85e1-b0ceb1b08632" providerId="ADAL" clId="{9C18AB87-784F-4D0D-A2AE-BE5BFD1E5FF0}" dt="2022-01-19T22:26:24.653" v="532" actId="5793"/>
          <ac:spMkLst>
            <pc:docMk/>
            <pc:sldMk cId="3752033311" sldId="264"/>
            <ac:spMk id="3" creationId="{BF0692B1-FDA7-46EF-B023-644B0CC10B6D}"/>
          </ac:spMkLst>
        </pc:spChg>
        <pc:graphicFrameChg chg="add del mod modGraphic">
          <ac:chgData name="Tyler Cole" userId="c03276be-6248-40f8-85e1-b0ceb1b08632" providerId="ADAL" clId="{9C18AB87-784F-4D0D-A2AE-BE5BFD1E5FF0}" dt="2022-01-19T22:21:30.253" v="474" actId="478"/>
          <ac:graphicFrameMkLst>
            <pc:docMk/>
            <pc:sldMk cId="3752033311" sldId="264"/>
            <ac:graphicFrameMk id="4" creationId="{00BD0A46-BF84-4887-9F09-32F3B65191C0}"/>
          </ac:graphicFrameMkLst>
        </pc:graphicFrameChg>
        <pc:graphicFrameChg chg="add mod modGraphic">
          <ac:chgData name="Tyler Cole" userId="c03276be-6248-40f8-85e1-b0ceb1b08632" providerId="ADAL" clId="{9C18AB87-784F-4D0D-A2AE-BE5BFD1E5FF0}" dt="2022-01-19T22:24:11.009" v="509" actId="20577"/>
          <ac:graphicFrameMkLst>
            <pc:docMk/>
            <pc:sldMk cId="3752033311" sldId="264"/>
            <ac:graphicFrameMk id="5" creationId="{6E2CB696-5374-4BE6-A182-16FD82A72E75}"/>
          </ac:graphicFrameMkLst>
        </pc:graphicFrameChg>
      </pc:sldChg>
      <pc:sldChg chg="modSp new mod">
        <pc:chgData name="Tyler Cole" userId="c03276be-6248-40f8-85e1-b0ceb1b08632" providerId="ADAL" clId="{9C18AB87-784F-4D0D-A2AE-BE5BFD1E5FF0}" dt="2022-01-19T22:28:56.485" v="542" actId="2711"/>
        <pc:sldMkLst>
          <pc:docMk/>
          <pc:sldMk cId="2559706793" sldId="265"/>
        </pc:sldMkLst>
        <pc:spChg chg="mod">
          <ac:chgData name="Tyler Cole" userId="c03276be-6248-40f8-85e1-b0ceb1b08632" providerId="ADAL" clId="{9C18AB87-784F-4D0D-A2AE-BE5BFD1E5FF0}" dt="2022-01-19T22:00:02.360" v="144" actId="20577"/>
          <ac:spMkLst>
            <pc:docMk/>
            <pc:sldMk cId="2559706793" sldId="265"/>
            <ac:spMk id="2" creationId="{12AEDEDA-5DD5-40E5-95A1-9FD5FC027FC3}"/>
          </ac:spMkLst>
        </pc:spChg>
        <pc:spChg chg="mod">
          <ac:chgData name="Tyler Cole" userId="c03276be-6248-40f8-85e1-b0ceb1b08632" providerId="ADAL" clId="{9C18AB87-784F-4D0D-A2AE-BE5BFD1E5FF0}" dt="2022-01-19T22:28:56.485" v="542" actId="2711"/>
          <ac:spMkLst>
            <pc:docMk/>
            <pc:sldMk cId="2559706793" sldId="265"/>
            <ac:spMk id="3" creationId="{AA07BBE6-6D33-4E55-8E90-25FC363C14DC}"/>
          </ac:spMkLst>
        </pc:spChg>
      </pc:sldChg>
    </pc:docChg>
  </pc:docChgLst>
  <pc:docChgLst>
    <pc:chgData name="Cole, Tyler J" userId="c03276be-6248-40f8-85e1-b0ceb1b08632" providerId="ADAL" clId="{9C18AB87-784F-4D0D-A2AE-BE5BFD1E5FF0}"/>
    <pc:docChg chg="undo custSel modSld">
      <pc:chgData name="Cole, Tyler J" userId="c03276be-6248-40f8-85e1-b0ceb1b08632" providerId="ADAL" clId="{9C18AB87-784F-4D0D-A2AE-BE5BFD1E5FF0}" dt="2022-01-21T13:39:02.575" v="101" actId="208"/>
      <pc:docMkLst>
        <pc:docMk/>
      </pc:docMkLst>
      <pc:sldChg chg="addSp modSp mod">
        <pc:chgData name="Cole, Tyler J" userId="c03276be-6248-40f8-85e1-b0ceb1b08632" providerId="ADAL" clId="{9C18AB87-784F-4D0D-A2AE-BE5BFD1E5FF0}" dt="2022-01-20T16:39:00.935" v="43" actId="207"/>
        <pc:sldMkLst>
          <pc:docMk/>
          <pc:sldMk cId="1213556366" sldId="260"/>
        </pc:sldMkLst>
        <pc:spChg chg="mod">
          <ac:chgData name="Cole, Tyler J" userId="c03276be-6248-40f8-85e1-b0ceb1b08632" providerId="ADAL" clId="{9C18AB87-784F-4D0D-A2AE-BE5BFD1E5FF0}" dt="2022-01-20T16:39:00.935" v="43" actId="207"/>
          <ac:spMkLst>
            <pc:docMk/>
            <pc:sldMk cId="1213556366" sldId="260"/>
            <ac:spMk id="2" creationId="{045DFC42-F83A-46BF-AC19-E7486FC7D19E}"/>
          </ac:spMkLst>
        </pc:spChg>
        <pc:picChg chg="add mod ord">
          <ac:chgData name="Cole, Tyler J" userId="c03276be-6248-40f8-85e1-b0ceb1b08632" providerId="ADAL" clId="{9C18AB87-784F-4D0D-A2AE-BE5BFD1E5FF0}" dt="2022-01-20T16:38:55.857" v="42" actId="167"/>
          <ac:picMkLst>
            <pc:docMk/>
            <pc:sldMk cId="1213556366" sldId="260"/>
            <ac:picMk id="5" creationId="{0A8FFAAF-CB67-4270-B36E-A1C76A26BFBB}"/>
          </ac:picMkLst>
        </pc:picChg>
      </pc:sldChg>
      <pc:sldChg chg="addSp delSp modSp mod">
        <pc:chgData name="Cole, Tyler J" userId="c03276be-6248-40f8-85e1-b0ceb1b08632" providerId="ADAL" clId="{9C18AB87-784F-4D0D-A2AE-BE5BFD1E5FF0}" dt="2022-01-20T16:38:33.035" v="37" actId="478"/>
        <pc:sldMkLst>
          <pc:docMk/>
          <pc:sldMk cId="974466216" sldId="261"/>
        </pc:sldMkLst>
        <pc:spChg chg="mod">
          <ac:chgData name="Cole, Tyler J" userId="c03276be-6248-40f8-85e1-b0ceb1b08632" providerId="ADAL" clId="{9C18AB87-784F-4D0D-A2AE-BE5BFD1E5FF0}" dt="2022-01-20T16:38:30.202" v="35" actId="207"/>
          <ac:spMkLst>
            <pc:docMk/>
            <pc:sldMk cId="974466216" sldId="261"/>
            <ac:spMk id="2" creationId="{77B4A6ED-9ED1-4C52-9915-95308A11F07F}"/>
          </ac:spMkLst>
        </pc:spChg>
        <pc:picChg chg="add del mod ord">
          <ac:chgData name="Cole, Tyler J" userId="c03276be-6248-40f8-85e1-b0ceb1b08632" providerId="ADAL" clId="{9C18AB87-784F-4D0D-A2AE-BE5BFD1E5FF0}" dt="2022-01-20T16:38:33.035" v="37" actId="478"/>
          <ac:picMkLst>
            <pc:docMk/>
            <pc:sldMk cId="974466216" sldId="261"/>
            <ac:picMk id="7" creationId="{8C428294-FB6B-47A1-B837-FCF47774CD21}"/>
          </ac:picMkLst>
        </pc:picChg>
      </pc:sldChg>
      <pc:sldChg chg="addSp modSp mod">
        <pc:chgData name="Cole, Tyler J" userId="c03276be-6248-40f8-85e1-b0ceb1b08632" providerId="ADAL" clId="{9C18AB87-784F-4D0D-A2AE-BE5BFD1E5FF0}" dt="2022-01-20T16:37:16.831" v="31" actId="14100"/>
        <pc:sldMkLst>
          <pc:docMk/>
          <pc:sldMk cId="479659457" sldId="263"/>
        </pc:sldMkLst>
        <pc:spChg chg="mod">
          <ac:chgData name="Cole, Tyler J" userId="c03276be-6248-40f8-85e1-b0ceb1b08632" providerId="ADAL" clId="{9C18AB87-784F-4D0D-A2AE-BE5BFD1E5FF0}" dt="2022-01-20T16:36:18.725" v="20" actId="207"/>
          <ac:spMkLst>
            <pc:docMk/>
            <pc:sldMk cId="479659457" sldId="263"/>
            <ac:spMk id="2" creationId="{AA854E6B-9B72-439C-8F26-461F16717E8E}"/>
          </ac:spMkLst>
        </pc:spChg>
        <pc:spChg chg="mod">
          <ac:chgData name="Cole, Tyler J" userId="c03276be-6248-40f8-85e1-b0ceb1b08632" providerId="ADAL" clId="{9C18AB87-784F-4D0D-A2AE-BE5BFD1E5FF0}" dt="2022-01-20T16:36:43.438" v="23" actId="1076"/>
          <ac:spMkLst>
            <pc:docMk/>
            <pc:sldMk cId="479659457" sldId="263"/>
            <ac:spMk id="7" creationId="{CE6F1C1C-2E94-4010-B10D-E638524593C3}"/>
          </ac:spMkLst>
        </pc:spChg>
        <pc:spChg chg="mod">
          <ac:chgData name="Cole, Tyler J" userId="c03276be-6248-40f8-85e1-b0ceb1b08632" providerId="ADAL" clId="{9C18AB87-784F-4D0D-A2AE-BE5BFD1E5FF0}" dt="2022-01-20T16:36:48.847" v="25" actId="1076"/>
          <ac:spMkLst>
            <pc:docMk/>
            <pc:sldMk cId="479659457" sldId="263"/>
            <ac:spMk id="11" creationId="{C195C717-B771-4CE0-BA8F-3B58DA5D7447}"/>
          </ac:spMkLst>
        </pc:spChg>
        <pc:picChg chg="add mod ord">
          <ac:chgData name="Cole, Tyler J" userId="c03276be-6248-40f8-85e1-b0ceb1b08632" providerId="ADAL" clId="{9C18AB87-784F-4D0D-A2AE-BE5BFD1E5FF0}" dt="2022-01-20T16:36:10.874" v="19" actId="167"/>
          <ac:picMkLst>
            <pc:docMk/>
            <pc:sldMk cId="479659457" sldId="263"/>
            <ac:picMk id="9" creationId="{D1B84FDA-19D4-4027-9342-6150F2732BAA}"/>
          </ac:picMkLst>
        </pc:picChg>
        <pc:picChg chg="mod">
          <ac:chgData name="Cole, Tyler J" userId="c03276be-6248-40f8-85e1-b0ceb1b08632" providerId="ADAL" clId="{9C18AB87-784F-4D0D-A2AE-BE5BFD1E5FF0}" dt="2022-01-20T16:37:16.831" v="31" actId="14100"/>
          <ac:picMkLst>
            <pc:docMk/>
            <pc:sldMk cId="479659457" sldId="263"/>
            <ac:picMk id="1029" creationId="{0810EF1D-B5E8-4AFD-B561-9F4B688D18F3}"/>
          </ac:picMkLst>
        </pc:picChg>
        <pc:picChg chg="mod">
          <ac:chgData name="Cole, Tyler J" userId="c03276be-6248-40f8-85e1-b0ceb1b08632" providerId="ADAL" clId="{9C18AB87-784F-4D0D-A2AE-BE5BFD1E5FF0}" dt="2022-01-20T16:36:39.999" v="22" actId="14100"/>
          <ac:picMkLst>
            <pc:docMk/>
            <pc:sldMk cId="479659457" sldId="263"/>
            <ac:picMk id="1031" creationId="{EA106044-DC86-4215-9B77-61B3172F7482}"/>
          </ac:picMkLst>
        </pc:picChg>
        <pc:picChg chg="mod">
          <ac:chgData name="Cole, Tyler J" userId="c03276be-6248-40f8-85e1-b0ceb1b08632" providerId="ADAL" clId="{9C18AB87-784F-4D0D-A2AE-BE5BFD1E5FF0}" dt="2022-01-20T16:36:50.518" v="26" actId="1076"/>
          <ac:picMkLst>
            <pc:docMk/>
            <pc:sldMk cId="479659457" sldId="263"/>
            <ac:picMk id="1033" creationId="{3B657A92-8D63-437B-8DFF-5F45F74EE320}"/>
          </ac:picMkLst>
        </pc:picChg>
      </pc:sldChg>
      <pc:sldChg chg="modSp mod">
        <pc:chgData name="Cole, Tyler J" userId="c03276be-6248-40f8-85e1-b0ceb1b08632" providerId="ADAL" clId="{9C18AB87-784F-4D0D-A2AE-BE5BFD1E5FF0}" dt="2022-01-20T16:36:01.615" v="17" actId="1076"/>
        <pc:sldMkLst>
          <pc:docMk/>
          <pc:sldMk cId="3752033311" sldId="264"/>
        </pc:sldMkLst>
        <pc:spChg chg="mod">
          <ac:chgData name="Cole, Tyler J" userId="c03276be-6248-40f8-85e1-b0ceb1b08632" providerId="ADAL" clId="{9C18AB87-784F-4D0D-A2AE-BE5BFD1E5FF0}" dt="2022-01-20T16:36:01.615" v="17" actId="1076"/>
          <ac:spMkLst>
            <pc:docMk/>
            <pc:sldMk cId="3752033311" sldId="264"/>
            <ac:spMk id="3" creationId="{BF0692B1-FDA7-46EF-B023-644B0CC10B6D}"/>
          </ac:spMkLst>
        </pc:spChg>
        <pc:graphicFrameChg chg="mod modGraphic">
          <ac:chgData name="Cole, Tyler J" userId="c03276be-6248-40f8-85e1-b0ceb1b08632" providerId="ADAL" clId="{9C18AB87-784F-4D0D-A2AE-BE5BFD1E5FF0}" dt="2022-01-20T16:35:56.879" v="16" actId="1076"/>
          <ac:graphicFrameMkLst>
            <pc:docMk/>
            <pc:sldMk cId="3752033311" sldId="264"/>
            <ac:graphicFrameMk id="5" creationId="{6E2CB696-5374-4BE6-A182-16FD82A72E75}"/>
          </ac:graphicFrameMkLst>
        </pc:graphicFrameChg>
        <pc:picChg chg="ord">
          <ac:chgData name="Cole, Tyler J" userId="c03276be-6248-40f8-85e1-b0ceb1b08632" providerId="ADAL" clId="{9C18AB87-784F-4D0D-A2AE-BE5BFD1E5FF0}" dt="2022-01-20T16:34:55.187" v="5" actId="167"/>
          <ac:picMkLst>
            <pc:docMk/>
            <pc:sldMk cId="3752033311" sldId="264"/>
            <ac:picMk id="4" creationId="{4BF27A0C-3E02-4997-8D96-3B8657F7FB7B}"/>
          </ac:picMkLst>
        </pc:picChg>
      </pc:sldChg>
      <pc:sldChg chg="addSp modSp mod">
        <pc:chgData name="Cole, Tyler J" userId="c03276be-6248-40f8-85e1-b0ceb1b08632" providerId="ADAL" clId="{9C18AB87-784F-4D0D-A2AE-BE5BFD1E5FF0}" dt="2022-01-20T16:37:07.527" v="30" actId="207"/>
        <pc:sldMkLst>
          <pc:docMk/>
          <pc:sldMk cId="2559706793" sldId="265"/>
        </pc:sldMkLst>
        <pc:spChg chg="mod">
          <ac:chgData name="Cole, Tyler J" userId="c03276be-6248-40f8-85e1-b0ceb1b08632" providerId="ADAL" clId="{9C18AB87-784F-4D0D-A2AE-BE5BFD1E5FF0}" dt="2022-01-20T16:37:07.527" v="30" actId="207"/>
          <ac:spMkLst>
            <pc:docMk/>
            <pc:sldMk cId="2559706793" sldId="265"/>
            <ac:spMk id="2" creationId="{12AEDEDA-5DD5-40E5-95A1-9FD5FC027FC3}"/>
          </ac:spMkLst>
        </pc:spChg>
        <pc:spChg chg="mod">
          <ac:chgData name="Cole, Tyler J" userId="c03276be-6248-40f8-85e1-b0ceb1b08632" providerId="ADAL" clId="{9C18AB87-784F-4D0D-A2AE-BE5BFD1E5FF0}" dt="2022-01-20T16:25:46.696" v="4" actId="1076"/>
          <ac:spMkLst>
            <pc:docMk/>
            <pc:sldMk cId="2559706793" sldId="265"/>
            <ac:spMk id="3" creationId="{AA07BBE6-6D33-4E55-8E90-25FC363C14DC}"/>
          </ac:spMkLst>
        </pc:spChg>
        <pc:picChg chg="add mod ord">
          <ac:chgData name="Cole, Tyler J" userId="c03276be-6248-40f8-85e1-b0ceb1b08632" providerId="ADAL" clId="{9C18AB87-784F-4D0D-A2AE-BE5BFD1E5FF0}" dt="2022-01-20T16:37:03.545" v="29" actId="167"/>
          <ac:picMkLst>
            <pc:docMk/>
            <pc:sldMk cId="2559706793" sldId="265"/>
            <ac:picMk id="4" creationId="{F12FE2FB-DA58-46F6-AB72-1F589E64F129}"/>
          </ac:picMkLst>
        </pc:picChg>
      </pc:sldChg>
      <pc:sldChg chg="addSp modSp mod">
        <pc:chgData name="Cole, Tyler J" userId="c03276be-6248-40f8-85e1-b0ceb1b08632" providerId="ADAL" clId="{9C18AB87-784F-4D0D-A2AE-BE5BFD1E5FF0}" dt="2022-01-20T16:38:44.815" v="40" actId="207"/>
        <pc:sldMkLst>
          <pc:docMk/>
          <pc:sldMk cId="3006098238" sldId="266"/>
        </pc:sldMkLst>
        <pc:spChg chg="mod">
          <ac:chgData name="Cole, Tyler J" userId="c03276be-6248-40f8-85e1-b0ceb1b08632" providerId="ADAL" clId="{9C18AB87-784F-4D0D-A2AE-BE5BFD1E5FF0}" dt="2022-01-20T16:38:44.815" v="40" actId="207"/>
          <ac:spMkLst>
            <pc:docMk/>
            <pc:sldMk cId="3006098238" sldId="266"/>
            <ac:spMk id="2" creationId="{EEE9C33F-3282-4B51-A726-60E248995192}"/>
          </ac:spMkLst>
        </pc:spChg>
        <pc:picChg chg="add mod ord">
          <ac:chgData name="Cole, Tyler J" userId="c03276be-6248-40f8-85e1-b0ceb1b08632" providerId="ADAL" clId="{9C18AB87-784F-4D0D-A2AE-BE5BFD1E5FF0}" dt="2022-01-20T16:38:41.320" v="39" actId="167"/>
          <ac:picMkLst>
            <pc:docMk/>
            <pc:sldMk cId="3006098238" sldId="266"/>
            <ac:picMk id="4" creationId="{9ADA1183-9520-4BE9-A68F-F755E4AF1C37}"/>
          </ac:picMkLst>
        </pc:picChg>
      </pc:sldChg>
      <pc:sldChg chg="addSp delSp modSp mod">
        <pc:chgData name="Cole, Tyler J" userId="c03276be-6248-40f8-85e1-b0ceb1b08632" providerId="ADAL" clId="{9C18AB87-784F-4D0D-A2AE-BE5BFD1E5FF0}" dt="2022-01-21T13:39:02.575" v="101" actId="208"/>
        <pc:sldMkLst>
          <pc:docMk/>
          <pc:sldMk cId="183123031" sldId="272"/>
        </pc:sldMkLst>
        <pc:spChg chg="mod">
          <ac:chgData name="Cole, Tyler J" userId="c03276be-6248-40f8-85e1-b0ceb1b08632" providerId="ADAL" clId="{9C18AB87-784F-4D0D-A2AE-BE5BFD1E5FF0}" dt="2022-01-20T16:47:43.239" v="90" actId="20577"/>
          <ac:spMkLst>
            <pc:docMk/>
            <pc:sldMk cId="183123031" sldId="272"/>
            <ac:spMk id="2" creationId="{6AE8A8F5-4A8E-4DB2-8C66-06BEA001E387}"/>
          </ac:spMkLst>
        </pc:spChg>
        <pc:spChg chg="add mod">
          <ac:chgData name="Cole, Tyler J" userId="c03276be-6248-40f8-85e1-b0ceb1b08632" providerId="ADAL" clId="{9C18AB87-784F-4D0D-A2AE-BE5BFD1E5FF0}" dt="2022-01-21T13:39:02.575" v="101" actId="208"/>
          <ac:spMkLst>
            <pc:docMk/>
            <pc:sldMk cId="183123031" sldId="272"/>
            <ac:spMk id="3" creationId="{482A0A1A-1F77-471C-BD33-6A92C27606FA}"/>
          </ac:spMkLst>
        </pc:spChg>
        <pc:graphicFrameChg chg="mod">
          <ac:chgData name="Cole, Tyler J" userId="c03276be-6248-40f8-85e1-b0ceb1b08632" providerId="ADAL" clId="{9C18AB87-784F-4D0D-A2AE-BE5BFD1E5FF0}" dt="2022-01-21T13:38:46.248" v="98"/>
          <ac:graphicFrameMkLst>
            <pc:docMk/>
            <pc:sldMk cId="183123031" sldId="272"/>
            <ac:graphicFrameMk id="14" creationId="{6047F8C0-BAB0-47E6-BD35-5C4318B88C71}"/>
          </ac:graphicFrameMkLst>
        </pc:graphicFrameChg>
        <pc:picChg chg="add del mod ord">
          <ac:chgData name="Cole, Tyler J" userId="c03276be-6248-40f8-85e1-b0ceb1b08632" providerId="ADAL" clId="{9C18AB87-784F-4D0D-A2AE-BE5BFD1E5FF0}" dt="2022-01-20T16:47:18.688" v="58"/>
          <ac:picMkLst>
            <pc:docMk/>
            <pc:sldMk cId="183123031" sldId="272"/>
            <ac:picMk id="11" creationId="{CAB254A6-BEEB-4F33-8AF3-DC5DDE30423D}"/>
          </ac:picMkLst>
        </pc:picChg>
        <pc:picChg chg="add mod ord">
          <ac:chgData name="Cole, Tyler J" userId="c03276be-6248-40f8-85e1-b0ceb1b08632" providerId="ADAL" clId="{9C18AB87-784F-4D0D-A2AE-BE5BFD1E5FF0}" dt="2022-01-20T16:47:26.496" v="62" actId="167"/>
          <ac:picMkLst>
            <pc:docMk/>
            <pc:sldMk cId="183123031" sldId="272"/>
            <ac:picMk id="13" creationId="{A48D122A-D9E3-4E24-B4C4-362589F7124E}"/>
          </ac:picMkLst>
        </pc:picChg>
        <pc:picChg chg="mod">
          <ac:chgData name="Cole, Tyler J" userId="c03276be-6248-40f8-85e1-b0ceb1b08632" providerId="ADAL" clId="{9C18AB87-784F-4D0D-A2AE-BE5BFD1E5FF0}" dt="2022-01-20T16:54:33.549" v="97" actId="1076"/>
          <ac:picMkLst>
            <pc:docMk/>
            <pc:sldMk cId="183123031" sldId="272"/>
            <ac:picMk id="192" creationId="{C3850EAB-7346-4217-9CAF-52A76884858E}"/>
          </ac:picMkLst>
        </pc:picChg>
      </pc:sldChg>
    </pc:docChg>
  </pc:docChgLst>
  <pc:docChgLst>
    <pc:chgData name="Mhasawade, Shreyas M" userId="S::smhasawade3@gatech.edu::0cf31a3f-cc7a-48b0-b52a-9aab02121943" providerId="AD" clId="Web-{CAFA90A4-AFF2-482C-AD4F-0EFCDE0BE5C0}"/>
    <pc:docChg chg="modSld">
      <pc:chgData name="Mhasawade, Shreyas M" userId="S::smhasawade3@gatech.edu::0cf31a3f-cc7a-48b0-b52a-9aab02121943" providerId="AD" clId="Web-{CAFA90A4-AFF2-482C-AD4F-0EFCDE0BE5C0}" dt="2022-01-20T18:16:30.662" v="25" actId="20577"/>
      <pc:docMkLst>
        <pc:docMk/>
      </pc:docMkLst>
      <pc:sldChg chg="modSp">
        <pc:chgData name="Mhasawade, Shreyas M" userId="S::smhasawade3@gatech.edu::0cf31a3f-cc7a-48b0-b52a-9aab02121943" providerId="AD" clId="Web-{CAFA90A4-AFF2-482C-AD4F-0EFCDE0BE5C0}" dt="2022-01-20T18:16:30.662" v="25" actId="20577"/>
        <pc:sldMkLst>
          <pc:docMk/>
          <pc:sldMk cId="1213556366" sldId="260"/>
        </pc:sldMkLst>
        <pc:spChg chg="mod">
          <ac:chgData name="Mhasawade, Shreyas M" userId="S::smhasawade3@gatech.edu::0cf31a3f-cc7a-48b0-b52a-9aab02121943" providerId="AD" clId="Web-{CAFA90A4-AFF2-482C-AD4F-0EFCDE0BE5C0}" dt="2022-01-20T18:16:30.662" v="25" actId="20577"/>
          <ac:spMkLst>
            <pc:docMk/>
            <pc:sldMk cId="1213556366" sldId="260"/>
            <ac:spMk id="8" creationId="{795312BD-3A61-4A10-89A0-235D43AA8A3E}"/>
          </ac:spMkLst>
        </pc:spChg>
      </pc:sldChg>
      <pc:sldChg chg="modSp">
        <pc:chgData name="Mhasawade, Shreyas M" userId="S::smhasawade3@gatech.edu::0cf31a3f-cc7a-48b0-b52a-9aab02121943" providerId="AD" clId="Web-{CAFA90A4-AFF2-482C-AD4F-0EFCDE0BE5C0}" dt="2022-01-20T17:43:12.364" v="0" actId="20577"/>
        <pc:sldMkLst>
          <pc:docMk/>
          <pc:sldMk cId="582888930" sldId="274"/>
        </pc:sldMkLst>
        <pc:spChg chg="mod">
          <ac:chgData name="Mhasawade, Shreyas M" userId="S::smhasawade3@gatech.edu::0cf31a3f-cc7a-48b0-b52a-9aab02121943" providerId="AD" clId="Web-{CAFA90A4-AFF2-482C-AD4F-0EFCDE0BE5C0}" dt="2022-01-20T17:43:12.364" v="0" actId="20577"/>
          <ac:spMkLst>
            <pc:docMk/>
            <pc:sldMk cId="582888930" sldId="274"/>
            <ac:spMk id="3" creationId="{8128A983-C661-421F-9330-FD3CC13BC309}"/>
          </ac:spMkLst>
        </pc:spChg>
      </pc:sldChg>
    </pc:docChg>
  </pc:docChgLst>
  <pc:docChgLst>
    <pc:chgData name="Mhasawade, Shreyas M" userId="0cf31a3f-cc7a-48b0-b52a-9aab02121943" providerId="ADAL" clId="{00DE36A4-19E9-4342-8D47-98E659B76B6A}"/>
    <pc:docChg chg="undo custSel addSld delSld modSld">
      <pc:chgData name="Mhasawade, Shreyas M" userId="0cf31a3f-cc7a-48b0-b52a-9aab02121943" providerId="ADAL" clId="{00DE36A4-19E9-4342-8D47-98E659B76B6A}" dt="2022-01-20T19:19:33.110" v="1768" actId="1076"/>
      <pc:docMkLst>
        <pc:docMk/>
      </pc:docMkLst>
      <pc:sldChg chg="modSp mod">
        <pc:chgData name="Mhasawade, Shreyas M" userId="0cf31a3f-cc7a-48b0-b52a-9aab02121943" providerId="ADAL" clId="{00DE36A4-19E9-4342-8D47-98E659B76B6A}" dt="2022-01-19T19:16:57.174" v="463" actId="20577"/>
        <pc:sldMkLst>
          <pc:docMk/>
          <pc:sldMk cId="2482947132" sldId="257"/>
        </pc:sldMkLst>
        <pc:spChg chg="mod">
          <ac:chgData name="Mhasawade, Shreyas M" userId="0cf31a3f-cc7a-48b0-b52a-9aab02121943" providerId="ADAL" clId="{00DE36A4-19E9-4342-8D47-98E659B76B6A}" dt="2022-01-19T19:16:57.174" v="463" actId="20577"/>
          <ac:spMkLst>
            <pc:docMk/>
            <pc:sldMk cId="2482947132" sldId="257"/>
            <ac:spMk id="3" creationId="{53EC2E58-F662-4331-B1AE-95EFE2047391}"/>
          </ac:spMkLst>
        </pc:spChg>
      </pc:sldChg>
      <pc:sldChg chg="modSp mod">
        <pc:chgData name="Mhasawade, Shreyas M" userId="0cf31a3f-cc7a-48b0-b52a-9aab02121943" providerId="ADAL" clId="{00DE36A4-19E9-4342-8D47-98E659B76B6A}" dt="2022-01-19T19:18:13.321" v="466" actId="27636"/>
        <pc:sldMkLst>
          <pc:docMk/>
          <pc:sldMk cId="3114924485" sldId="258"/>
        </pc:sldMkLst>
        <pc:spChg chg="mod">
          <ac:chgData name="Mhasawade, Shreyas M" userId="0cf31a3f-cc7a-48b0-b52a-9aab02121943" providerId="ADAL" clId="{00DE36A4-19E9-4342-8D47-98E659B76B6A}" dt="2022-01-19T19:18:11.471" v="464"/>
          <ac:spMkLst>
            <pc:docMk/>
            <pc:sldMk cId="3114924485" sldId="258"/>
            <ac:spMk id="2" creationId="{A9223C56-F5F3-485A-BE26-E7628E64F494}"/>
          </ac:spMkLst>
        </pc:spChg>
        <pc:spChg chg="mod">
          <ac:chgData name="Mhasawade, Shreyas M" userId="0cf31a3f-cc7a-48b0-b52a-9aab02121943" providerId="ADAL" clId="{00DE36A4-19E9-4342-8D47-98E659B76B6A}" dt="2022-01-19T19:18:13.321" v="466" actId="27636"/>
          <ac:spMkLst>
            <pc:docMk/>
            <pc:sldMk cId="3114924485" sldId="258"/>
            <ac:spMk id="3" creationId="{D747F39A-5850-423A-9D2E-C52E387B8136}"/>
          </ac:spMkLst>
        </pc:spChg>
      </pc:sldChg>
      <pc:sldChg chg="modSp mod">
        <pc:chgData name="Mhasawade, Shreyas M" userId="0cf31a3f-cc7a-48b0-b52a-9aab02121943" providerId="ADAL" clId="{00DE36A4-19E9-4342-8D47-98E659B76B6A}" dt="2022-01-19T19:18:23.550" v="467"/>
        <pc:sldMkLst>
          <pc:docMk/>
          <pc:sldMk cId="817227695" sldId="259"/>
        </pc:sldMkLst>
        <pc:spChg chg="mod">
          <ac:chgData name="Mhasawade, Shreyas M" userId="0cf31a3f-cc7a-48b0-b52a-9aab02121943" providerId="ADAL" clId="{00DE36A4-19E9-4342-8D47-98E659B76B6A}" dt="2022-01-19T19:18:23.550" v="467"/>
          <ac:spMkLst>
            <pc:docMk/>
            <pc:sldMk cId="817227695" sldId="259"/>
            <ac:spMk id="2" creationId="{F063DD60-B100-4CE3-A68C-B7FBE5FEB178}"/>
          </ac:spMkLst>
        </pc:spChg>
        <pc:spChg chg="mod">
          <ac:chgData name="Mhasawade, Shreyas M" userId="0cf31a3f-cc7a-48b0-b52a-9aab02121943" providerId="ADAL" clId="{00DE36A4-19E9-4342-8D47-98E659B76B6A}" dt="2022-01-19T19:10:45.507" v="230" actId="20577"/>
          <ac:spMkLst>
            <pc:docMk/>
            <pc:sldMk cId="817227695" sldId="259"/>
            <ac:spMk id="3" creationId="{1596797F-F6AA-46F6-A712-2C93B1CED3C8}"/>
          </ac:spMkLst>
        </pc:spChg>
      </pc:sldChg>
      <pc:sldChg chg="addSp delSp modSp mod modNotesTx">
        <pc:chgData name="Mhasawade, Shreyas M" userId="0cf31a3f-cc7a-48b0-b52a-9aab02121943" providerId="ADAL" clId="{00DE36A4-19E9-4342-8D47-98E659B76B6A}" dt="2022-01-20T19:01:27.907" v="1694" actId="20577"/>
        <pc:sldMkLst>
          <pc:docMk/>
          <pc:sldMk cId="1213556366" sldId="260"/>
        </pc:sldMkLst>
        <pc:spChg chg="mod">
          <ac:chgData name="Mhasawade, Shreyas M" userId="0cf31a3f-cc7a-48b0-b52a-9aab02121943" providerId="ADAL" clId="{00DE36A4-19E9-4342-8D47-98E659B76B6A}" dt="2022-01-20T05:25:20.524" v="997" actId="20577"/>
          <ac:spMkLst>
            <pc:docMk/>
            <pc:sldMk cId="1213556366" sldId="260"/>
            <ac:spMk id="2" creationId="{045DFC42-F83A-46BF-AC19-E7486FC7D19E}"/>
          </ac:spMkLst>
        </pc:spChg>
        <pc:spChg chg="del">
          <ac:chgData name="Mhasawade, Shreyas M" userId="0cf31a3f-cc7a-48b0-b52a-9aab02121943" providerId="ADAL" clId="{00DE36A4-19E9-4342-8D47-98E659B76B6A}" dt="2022-01-19T23:29:43.701" v="473" actId="478"/>
          <ac:spMkLst>
            <pc:docMk/>
            <pc:sldMk cId="1213556366" sldId="260"/>
            <ac:spMk id="3" creationId="{A6BA152F-0B6D-48DB-91F0-00E085DD5133}"/>
          </ac:spMkLst>
        </pc:spChg>
        <pc:spChg chg="add del">
          <ac:chgData name="Mhasawade, Shreyas M" userId="0cf31a3f-cc7a-48b0-b52a-9aab02121943" providerId="ADAL" clId="{00DE36A4-19E9-4342-8D47-98E659B76B6A}" dt="2022-01-19T23:29:43.701" v="473" actId="478"/>
          <ac:spMkLst>
            <pc:docMk/>
            <pc:sldMk cId="1213556366" sldId="260"/>
            <ac:spMk id="4" creationId="{76CBFBA6-696C-47DE-A355-706BC6511DCF}"/>
          </ac:spMkLst>
        </pc:spChg>
        <pc:spChg chg="add mod">
          <ac:chgData name="Mhasawade, Shreyas M" userId="0cf31a3f-cc7a-48b0-b52a-9aab02121943" providerId="ADAL" clId="{00DE36A4-19E9-4342-8D47-98E659B76B6A}" dt="2022-01-20T19:01:27.907" v="1694" actId="20577"/>
          <ac:spMkLst>
            <pc:docMk/>
            <pc:sldMk cId="1213556366" sldId="260"/>
            <ac:spMk id="8" creationId="{795312BD-3A61-4A10-89A0-235D43AA8A3E}"/>
          </ac:spMkLst>
        </pc:spChg>
        <pc:spChg chg="add del mod">
          <ac:chgData name="Mhasawade, Shreyas M" userId="0cf31a3f-cc7a-48b0-b52a-9aab02121943" providerId="ADAL" clId="{00DE36A4-19E9-4342-8D47-98E659B76B6A}" dt="2022-01-20T05:52:07.549" v="1643"/>
          <ac:spMkLst>
            <pc:docMk/>
            <pc:sldMk cId="1213556366" sldId="260"/>
            <ac:spMk id="10" creationId="{D1230674-549C-4AF9-9C12-6467308E8E90}"/>
          </ac:spMkLst>
        </pc:spChg>
        <pc:picChg chg="add del">
          <ac:chgData name="Mhasawade, Shreyas M" userId="0cf31a3f-cc7a-48b0-b52a-9aab02121943" providerId="ADAL" clId="{00DE36A4-19E9-4342-8D47-98E659B76B6A}" dt="2022-01-19T23:29:43.701" v="473" actId="478"/>
          <ac:picMkLst>
            <pc:docMk/>
            <pc:sldMk cId="1213556366" sldId="260"/>
            <ac:picMk id="1026" creationId="{C18B5EDA-542A-4B84-9FFC-9CFD2FD496B8}"/>
          </ac:picMkLst>
        </pc:picChg>
        <pc:picChg chg="add del">
          <ac:chgData name="Mhasawade, Shreyas M" userId="0cf31a3f-cc7a-48b0-b52a-9aab02121943" providerId="ADAL" clId="{00DE36A4-19E9-4342-8D47-98E659B76B6A}" dt="2022-01-19T23:29:43.701" v="473" actId="478"/>
          <ac:picMkLst>
            <pc:docMk/>
            <pc:sldMk cId="1213556366" sldId="260"/>
            <ac:picMk id="1027" creationId="{177A40FD-849B-4463-B0EC-EBECBA221024}"/>
          </ac:picMkLst>
        </pc:picChg>
      </pc:sldChg>
      <pc:sldChg chg="modSp mod">
        <pc:chgData name="Mhasawade, Shreyas M" userId="0cf31a3f-cc7a-48b0-b52a-9aab02121943" providerId="ADAL" clId="{00DE36A4-19E9-4342-8D47-98E659B76B6A}" dt="2022-01-19T19:18:39.469" v="469"/>
        <pc:sldMkLst>
          <pc:docMk/>
          <pc:sldMk cId="974466216" sldId="261"/>
        </pc:sldMkLst>
        <pc:spChg chg="mod">
          <ac:chgData name="Mhasawade, Shreyas M" userId="0cf31a3f-cc7a-48b0-b52a-9aab02121943" providerId="ADAL" clId="{00DE36A4-19E9-4342-8D47-98E659B76B6A}" dt="2022-01-19T19:18:39.469" v="469"/>
          <ac:spMkLst>
            <pc:docMk/>
            <pc:sldMk cId="974466216" sldId="261"/>
            <ac:spMk id="2" creationId="{77B4A6ED-9ED1-4C52-9915-95308A11F07F}"/>
          </ac:spMkLst>
        </pc:spChg>
      </pc:sldChg>
      <pc:sldChg chg="modSp mod">
        <pc:chgData name="Mhasawade, Shreyas M" userId="0cf31a3f-cc7a-48b0-b52a-9aab02121943" providerId="ADAL" clId="{00DE36A4-19E9-4342-8D47-98E659B76B6A}" dt="2022-01-19T19:18:46.720" v="471" actId="27636"/>
        <pc:sldMkLst>
          <pc:docMk/>
          <pc:sldMk cId="537245659" sldId="262"/>
        </pc:sldMkLst>
        <pc:spChg chg="mod">
          <ac:chgData name="Mhasawade, Shreyas M" userId="0cf31a3f-cc7a-48b0-b52a-9aab02121943" providerId="ADAL" clId="{00DE36A4-19E9-4342-8D47-98E659B76B6A}" dt="2022-01-19T19:18:46.720" v="471" actId="27636"/>
          <ac:spMkLst>
            <pc:docMk/>
            <pc:sldMk cId="537245659" sldId="262"/>
            <ac:spMk id="2" creationId="{164914C8-1965-4625-932C-5FEDE117ADD9}"/>
          </ac:spMkLst>
        </pc:spChg>
      </pc:sldChg>
      <pc:sldChg chg="addSp delSp modSp new mod modNotesTx">
        <pc:chgData name="Mhasawade, Shreyas M" userId="0cf31a3f-cc7a-48b0-b52a-9aab02121943" providerId="ADAL" clId="{00DE36A4-19E9-4342-8D47-98E659B76B6A}" dt="2022-01-20T19:19:33.110" v="1768" actId="1076"/>
        <pc:sldMkLst>
          <pc:docMk/>
          <pc:sldMk cId="3006098238" sldId="266"/>
        </pc:sldMkLst>
        <pc:spChg chg="mod">
          <ac:chgData name="Mhasawade, Shreyas M" userId="0cf31a3f-cc7a-48b0-b52a-9aab02121943" providerId="ADAL" clId="{00DE36A4-19E9-4342-8D47-98E659B76B6A}" dt="2022-01-20T19:02:42.336" v="1703" actId="1076"/>
          <ac:spMkLst>
            <pc:docMk/>
            <pc:sldMk cId="3006098238" sldId="266"/>
            <ac:spMk id="2" creationId="{EEE9C33F-3282-4B51-A726-60E248995192}"/>
          </ac:spMkLst>
        </pc:spChg>
        <pc:spChg chg="mod">
          <ac:chgData name="Mhasawade, Shreyas M" userId="0cf31a3f-cc7a-48b0-b52a-9aab02121943" providerId="ADAL" clId="{00DE36A4-19E9-4342-8D47-98E659B76B6A}" dt="2022-01-20T19:04:23.125" v="1708" actId="5793"/>
          <ac:spMkLst>
            <pc:docMk/>
            <pc:sldMk cId="3006098238" sldId="266"/>
            <ac:spMk id="3" creationId="{8128A983-C661-421F-9330-FD3CC13BC309}"/>
          </ac:spMkLst>
        </pc:spChg>
        <pc:spChg chg="add del mod">
          <ac:chgData name="Mhasawade, Shreyas M" userId="0cf31a3f-cc7a-48b0-b52a-9aab02121943" providerId="ADAL" clId="{00DE36A4-19E9-4342-8D47-98E659B76B6A}" dt="2022-01-20T05:51:24.026" v="1639"/>
          <ac:spMkLst>
            <pc:docMk/>
            <pc:sldMk cId="3006098238" sldId="266"/>
            <ac:spMk id="5" creationId="{12C8F73D-343F-411C-8579-71536E24E2A8}"/>
          </ac:spMkLst>
        </pc:spChg>
        <pc:spChg chg="add mod">
          <ac:chgData name="Mhasawade, Shreyas M" userId="0cf31a3f-cc7a-48b0-b52a-9aab02121943" providerId="ADAL" clId="{00DE36A4-19E9-4342-8D47-98E659B76B6A}" dt="2022-01-20T19:19:33.110" v="1768" actId="1076"/>
          <ac:spMkLst>
            <pc:docMk/>
            <pc:sldMk cId="3006098238" sldId="266"/>
            <ac:spMk id="7" creationId="{2B670EF8-FE1D-44A5-9B39-1BB9DA585D36}"/>
          </ac:spMkLst>
        </pc:spChg>
        <pc:picChg chg="add mod modCrop">
          <ac:chgData name="Mhasawade, Shreyas M" userId="0cf31a3f-cc7a-48b0-b52a-9aab02121943" providerId="ADAL" clId="{00DE36A4-19E9-4342-8D47-98E659B76B6A}" dt="2022-01-20T19:18:36.532" v="1709" actId="1076"/>
          <ac:picMkLst>
            <pc:docMk/>
            <pc:sldMk cId="3006098238" sldId="266"/>
            <ac:picMk id="6" creationId="{9D5B5169-8C26-4628-A649-6D12E8D012F0}"/>
          </ac:picMkLst>
        </pc:picChg>
      </pc:sldChg>
      <pc:sldChg chg="new del">
        <pc:chgData name="Mhasawade, Shreyas M" userId="0cf31a3f-cc7a-48b0-b52a-9aab02121943" providerId="ADAL" clId="{00DE36A4-19E9-4342-8D47-98E659B76B6A}" dt="2022-01-20T05:05:53.068" v="493" actId="47"/>
        <pc:sldMkLst>
          <pc:docMk/>
          <pc:sldMk cId="1210680834" sldId="267"/>
        </pc:sldMkLst>
      </pc:sldChg>
      <pc:sldChg chg="modSp new mod">
        <pc:chgData name="Mhasawade, Shreyas M" userId="0cf31a3f-cc7a-48b0-b52a-9aab02121943" providerId="ADAL" clId="{00DE36A4-19E9-4342-8D47-98E659B76B6A}" dt="2022-01-20T05:05:57.083" v="508" actId="20577"/>
        <pc:sldMkLst>
          <pc:docMk/>
          <pc:sldMk cId="1586545322" sldId="268"/>
        </pc:sldMkLst>
        <pc:spChg chg="mod">
          <ac:chgData name="Mhasawade, Shreyas M" userId="0cf31a3f-cc7a-48b0-b52a-9aab02121943" providerId="ADAL" clId="{00DE36A4-19E9-4342-8D47-98E659B76B6A}" dt="2022-01-20T05:05:57.083" v="508" actId="20577"/>
          <ac:spMkLst>
            <pc:docMk/>
            <pc:sldMk cId="1586545322" sldId="268"/>
            <ac:spMk id="2" creationId="{939E0745-AC27-42DE-9B90-93722628BE48}"/>
          </ac:spMkLst>
        </pc:spChg>
      </pc:sldChg>
      <pc:sldChg chg="modSp mod">
        <pc:chgData name="Mhasawade, Shreyas M" userId="0cf31a3f-cc7a-48b0-b52a-9aab02121943" providerId="ADAL" clId="{00DE36A4-19E9-4342-8D47-98E659B76B6A}" dt="2022-01-20T18:40:53.191" v="1659" actId="2711"/>
        <pc:sldMkLst>
          <pc:docMk/>
          <pc:sldMk cId="3849936419" sldId="275"/>
        </pc:sldMkLst>
        <pc:spChg chg="mod">
          <ac:chgData name="Mhasawade, Shreyas M" userId="0cf31a3f-cc7a-48b0-b52a-9aab02121943" providerId="ADAL" clId="{00DE36A4-19E9-4342-8D47-98E659B76B6A}" dt="2022-01-20T18:40:53.191" v="1659" actId="2711"/>
          <ac:spMkLst>
            <pc:docMk/>
            <pc:sldMk cId="3849936419" sldId="275"/>
            <ac:spMk id="3" creationId="{8128A983-C661-421F-9330-FD3CC13BC309}"/>
          </ac:spMkLst>
        </pc:spChg>
      </pc:sldChg>
    </pc:docChg>
  </pc:docChgLst>
  <pc:docChgLst>
    <pc:chgData name="Cole, Tyler J" userId="S::tcole33@gatech.edu::c03276be-6248-40f8-85e1-b0ceb1b08632" providerId="AD" clId="Web-{B542EFB8-10AD-4109-89EE-67B3ECC38187}"/>
    <pc:docChg chg="modSld">
      <pc:chgData name="Cole, Tyler J" userId="S::tcole33@gatech.edu::c03276be-6248-40f8-85e1-b0ceb1b08632" providerId="AD" clId="Web-{B542EFB8-10AD-4109-89EE-67B3ECC38187}" dt="2022-01-21T14:01:14.505" v="1"/>
      <pc:docMkLst>
        <pc:docMk/>
      </pc:docMkLst>
      <pc:sldChg chg="mod modShow">
        <pc:chgData name="Cole, Tyler J" userId="S::tcole33@gatech.edu::c03276be-6248-40f8-85e1-b0ceb1b08632" providerId="AD" clId="Web-{B542EFB8-10AD-4109-89EE-67B3ECC38187}" dt="2022-01-21T14:01:12.145" v="0"/>
        <pc:sldMkLst>
          <pc:docMk/>
          <pc:sldMk cId="3114924485" sldId="258"/>
        </pc:sldMkLst>
      </pc:sldChg>
      <pc:sldChg chg="mod modShow">
        <pc:chgData name="Cole, Tyler J" userId="S::tcole33@gatech.edu::c03276be-6248-40f8-85e1-b0ceb1b08632" providerId="AD" clId="Web-{B542EFB8-10AD-4109-89EE-67B3ECC38187}" dt="2022-01-21T14:01:14.505" v="1"/>
        <pc:sldMkLst>
          <pc:docMk/>
          <pc:sldMk cId="1299259777" sldId="276"/>
        </pc:sldMkLst>
      </pc:sldChg>
    </pc:docChg>
  </pc:docChgLst>
  <pc:docChgLst>
    <pc:chgData name="Balkew, Mikias B" userId="S::mbalkew3@gatech.edu::f7c068db-3288-47c6-bba4-15c07eef4b35" providerId="AD" clId="Web-{2B527D13-F4DB-487D-96BB-3DADB7A34ACB}"/>
    <pc:docChg chg="modSld">
      <pc:chgData name="Balkew, Mikias B" userId="S::mbalkew3@gatech.edu::f7c068db-3288-47c6-bba4-15c07eef4b35" providerId="AD" clId="Web-{2B527D13-F4DB-487D-96BB-3DADB7A34ACB}" dt="2022-01-20T16:21:41.041" v="0"/>
      <pc:docMkLst>
        <pc:docMk/>
      </pc:docMkLst>
      <pc:sldChg chg="delSp">
        <pc:chgData name="Balkew, Mikias B" userId="S::mbalkew3@gatech.edu::f7c068db-3288-47c6-bba4-15c07eef4b35" providerId="AD" clId="Web-{2B527D13-F4DB-487D-96BB-3DADB7A34ACB}" dt="2022-01-20T16:21:41.041" v="0"/>
        <pc:sldMkLst>
          <pc:docMk/>
          <pc:sldMk cId="974466216" sldId="261"/>
        </pc:sldMkLst>
        <pc:spChg chg="del">
          <ac:chgData name="Balkew, Mikias B" userId="S::mbalkew3@gatech.edu::f7c068db-3288-47c6-bba4-15c07eef4b35" providerId="AD" clId="Web-{2B527D13-F4DB-487D-96BB-3DADB7A34ACB}" dt="2022-01-20T16:21:41.041" v="0"/>
          <ac:spMkLst>
            <pc:docMk/>
            <pc:sldMk cId="974466216" sldId="261"/>
            <ac:spMk id="3" creationId="{A2F5BC8D-AAA0-4CDD-B48C-77305D5D9C33}"/>
          </ac:spMkLst>
        </pc:spChg>
      </pc:sldChg>
    </pc:docChg>
  </pc:docChgLst>
  <pc:docChgLst>
    <pc:chgData name="Bhattacharya, Adrija" userId="S::adrija3@gatech.edu::5ca82ccf-47d2-4279-a5a1-47b709ea3587" providerId="AD" clId="Web-{A3E50816-CF66-42A0-9463-35A8E79FC8AC}"/>
    <pc:docChg chg="addSld delSld modSld sldOrd addMainMaster delMainMaster">
      <pc:chgData name="Bhattacharya, Adrija" userId="S::adrija3@gatech.edu::5ca82ccf-47d2-4279-a5a1-47b709ea3587" providerId="AD" clId="Web-{A3E50816-CF66-42A0-9463-35A8E79FC8AC}" dt="2022-01-20T16:54:18.099" v="69" actId="1076"/>
      <pc:docMkLst>
        <pc:docMk/>
      </pc:docMkLst>
      <pc:sldChg chg="modSp mod modClrScheme chgLayout">
        <pc:chgData name="Bhattacharya, Adrija" userId="S::adrija3@gatech.edu::5ca82ccf-47d2-4279-a5a1-47b709ea3587" providerId="AD" clId="Web-{A3E50816-CF66-42A0-9463-35A8E79FC8AC}" dt="2022-01-20T16:31:10.921" v="27"/>
        <pc:sldMkLst>
          <pc:docMk/>
          <pc:sldMk cId="109857222" sldId="256"/>
        </pc:sldMkLst>
        <pc:spChg chg="mod ord">
          <ac:chgData name="Bhattacharya, Adrija" userId="S::adrija3@gatech.edu::5ca82ccf-47d2-4279-a5a1-47b709ea3587" providerId="AD" clId="Web-{A3E50816-CF66-42A0-9463-35A8E79FC8AC}" dt="2022-01-20T16:31:10.921" v="27"/>
          <ac:spMkLst>
            <pc:docMk/>
            <pc:sldMk cId="109857222" sldId="256"/>
            <ac:spMk id="2" creationId="{00000000-0000-0000-0000-000000000000}"/>
          </ac:spMkLst>
        </pc:spChg>
        <pc:spChg chg="mod ord">
          <ac:chgData name="Bhattacharya, Adrija" userId="S::adrija3@gatech.edu::5ca82ccf-47d2-4279-a5a1-47b709ea3587" providerId="AD" clId="Web-{A3E50816-CF66-42A0-9463-35A8E79FC8AC}" dt="2022-01-20T16:31:10.921" v="27"/>
          <ac:spMkLst>
            <pc:docMk/>
            <pc:sldMk cId="109857222" sldId="256"/>
            <ac:spMk id="3" creationId="{00000000-0000-0000-0000-000000000000}"/>
          </ac:spMkLst>
        </pc:spChg>
      </pc:sldChg>
      <pc:sldChg chg="modSp mod modClrScheme chgLayout">
        <pc:chgData name="Bhattacharya, Adrija" userId="S::adrija3@gatech.edu::5ca82ccf-47d2-4279-a5a1-47b709ea3587" providerId="AD" clId="Web-{A3E50816-CF66-42A0-9463-35A8E79FC8AC}" dt="2022-01-20T16:31:10.921" v="27"/>
        <pc:sldMkLst>
          <pc:docMk/>
          <pc:sldMk cId="2482947132" sldId="257"/>
        </pc:sldMkLst>
        <pc:spChg chg="mod ord">
          <ac:chgData name="Bhattacharya, Adrija" userId="S::adrija3@gatech.edu::5ca82ccf-47d2-4279-a5a1-47b709ea3587" providerId="AD" clId="Web-{A3E50816-CF66-42A0-9463-35A8E79FC8AC}" dt="2022-01-20T16:31:10.921" v="27"/>
          <ac:spMkLst>
            <pc:docMk/>
            <pc:sldMk cId="2482947132" sldId="257"/>
            <ac:spMk id="2" creationId="{99A9CF87-8BC1-45E7-B320-EC6B13501C03}"/>
          </ac:spMkLst>
        </pc:spChg>
        <pc:spChg chg="mod ord">
          <ac:chgData name="Bhattacharya, Adrija" userId="S::adrija3@gatech.edu::5ca82ccf-47d2-4279-a5a1-47b709ea3587" providerId="AD" clId="Web-{A3E50816-CF66-42A0-9463-35A8E79FC8AC}" dt="2022-01-20T16:31:10.921" v="27"/>
          <ac:spMkLst>
            <pc:docMk/>
            <pc:sldMk cId="2482947132" sldId="257"/>
            <ac:spMk id="3" creationId="{53EC2E58-F662-4331-B1AE-95EFE2047391}"/>
          </ac:spMkLst>
        </pc:spChg>
      </pc:sldChg>
      <pc:sldChg chg="modSp mod modClrScheme chgLayout">
        <pc:chgData name="Bhattacharya, Adrija" userId="S::adrija3@gatech.edu::5ca82ccf-47d2-4279-a5a1-47b709ea3587" providerId="AD" clId="Web-{A3E50816-CF66-42A0-9463-35A8E79FC8AC}" dt="2022-01-20T16:31:10.921" v="27"/>
        <pc:sldMkLst>
          <pc:docMk/>
          <pc:sldMk cId="3114924485" sldId="258"/>
        </pc:sldMkLst>
        <pc:spChg chg="mod ord">
          <ac:chgData name="Bhattacharya, Adrija" userId="S::adrija3@gatech.edu::5ca82ccf-47d2-4279-a5a1-47b709ea3587" providerId="AD" clId="Web-{A3E50816-CF66-42A0-9463-35A8E79FC8AC}" dt="2022-01-20T16:31:10.921" v="27"/>
          <ac:spMkLst>
            <pc:docMk/>
            <pc:sldMk cId="3114924485" sldId="258"/>
            <ac:spMk id="2" creationId="{A9223C56-F5F3-485A-BE26-E7628E64F494}"/>
          </ac:spMkLst>
        </pc:spChg>
        <pc:spChg chg="mod ord">
          <ac:chgData name="Bhattacharya, Adrija" userId="S::adrija3@gatech.edu::5ca82ccf-47d2-4279-a5a1-47b709ea3587" providerId="AD" clId="Web-{A3E50816-CF66-42A0-9463-35A8E79FC8AC}" dt="2022-01-20T16:31:10.921" v="27"/>
          <ac:spMkLst>
            <pc:docMk/>
            <pc:sldMk cId="3114924485" sldId="258"/>
            <ac:spMk id="3" creationId="{D747F39A-5850-423A-9D2E-C52E387B8136}"/>
          </ac:spMkLst>
        </pc:spChg>
      </pc:sldChg>
      <pc:sldChg chg="modSp mod modClrScheme chgLayout">
        <pc:chgData name="Bhattacharya, Adrija" userId="S::adrija3@gatech.edu::5ca82ccf-47d2-4279-a5a1-47b709ea3587" providerId="AD" clId="Web-{A3E50816-CF66-42A0-9463-35A8E79FC8AC}" dt="2022-01-20T16:31:10.921" v="27"/>
        <pc:sldMkLst>
          <pc:docMk/>
          <pc:sldMk cId="817227695" sldId="259"/>
        </pc:sldMkLst>
        <pc:spChg chg="mod ord">
          <ac:chgData name="Bhattacharya, Adrija" userId="S::adrija3@gatech.edu::5ca82ccf-47d2-4279-a5a1-47b709ea3587" providerId="AD" clId="Web-{A3E50816-CF66-42A0-9463-35A8E79FC8AC}" dt="2022-01-20T16:31:10.921" v="27"/>
          <ac:spMkLst>
            <pc:docMk/>
            <pc:sldMk cId="817227695" sldId="259"/>
            <ac:spMk id="2" creationId="{F063DD60-B100-4CE3-A68C-B7FBE5FEB178}"/>
          </ac:spMkLst>
        </pc:spChg>
        <pc:spChg chg="mod ord">
          <ac:chgData name="Bhattacharya, Adrija" userId="S::adrija3@gatech.edu::5ca82ccf-47d2-4279-a5a1-47b709ea3587" providerId="AD" clId="Web-{A3E50816-CF66-42A0-9463-35A8E79FC8AC}" dt="2022-01-20T16:31:10.921" v="27"/>
          <ac:spMkLst>
            <pc:docMk/>
            <pc:sldMk cId="817227695" sldId="259"/>
            <ac:spMk id="3" creationId="{1596797F-F6AA-46F6-A712-2C93B1CED3C8}"/>
          </ac:spMkLst>
        </pc:spChg>
      </pc:sldChg>
      <pc:sldChg chg="modSp mod modClrScheme chgLayout">
        <pc:chgData name="Bhattacharya, Adrija" userId="S::adrija3@gatech.edu::5ca82ccf-47d2-4279-a5a1-47b709ea3587" providerId="AD" clId="Web-{A3E50816-CF66-42A0-9463-35A8E79FC8AC}" dt="2022-01-20T16:31:10.921" v="27"/>
        <pc:sldMkLst>
          <pc:docMk/>
          <pc:sldMk cId="1213556366" sldId="260"/>
        </pc:sldMkLst>
        <pc:spChg chg="mod ord">
          <ac:chgData name="Bhattacharya, Adrija" userId="S::adrija3@gatech.edu::5ca82ccf-47d2-4279-a5a1-47b709ea3587" providerId="AD" clId="Web-{A3E50816-CF66-42A0-9463-35A8E79FC8AC}" dt="2022-01-20T16:31:10.921" v="27"/>
          <ac:spMkLst>
            <pc:docMk/>
            <pc:sldMk cId="1213556366" sldId="260"/>
            <ac:spMk id="2" creationId="{045DFC42-F83A-46BF-AC19-E7486FC7D19E}"/>
          </ac:spMkLst>
        </pc:spChg>
      </pc:sldChg>
      <pc:sldChg chg="modSp mod modClrScheme chgLayout">
        <pc:chgData name="Bhattacharya, Adrija" userId="S::adrija3@gatech.edu::5ca82ccf-47d2-4279-a5a1-47b709ea3587" providerId="AD" clId="Web-{A3E50816-CF66-42A0-9463-35A8E79FC8AC}" dt="2022-01-20T16:31:10.921" v="27"/>
        <pc:sldMkLst>
          <pc:docMk/>
          <pc:sldMk cId="974466216" sldId="261"/>
        </pc:sldMkLst>
        <pc:spChg chg="mod ord">
          <ac:chgData name="Bhattacharya, Adrija" userId="S::adrija3@gatech.edu::5ca82ccf-47d2-4279-a5a1-47b709ea3587" providerId="AD" clId="Web-{A3E50816-CF66-42A0-9463-35A8E79FC8AC}" dt="2022-01-20T16:31:10.921" v="27"/>
          <ac:spMkLst>
            <pc:docMk/>
            <pc:sldMk cId="974466216" sldId="261"/>
            <ac:spMk id="2" creationId="{77B4A6ED-9ED1-4C52-9915-95308A11F07F}"/>
          </ac:spMkLst>
        </pc:spChg>
      </pc:sldChg>
      <pc:sldChg chg="modSp mod modClrScheme chgLayout">
        <pc:chgData name="Bhattacharya, Adrija" userId="S::adrija3@gatech.edu::5ca82ccf-47d2-4279-a5a1-47b709ea3587" providerId="AD" clId="Web-{A3E50816-CF66-42A0-9463-35A8E79FC8AC}" dt="2022-01-20T16:31:10.921" v="27"/>
        <pc:sldMkLst>
          <pc:docMk/>
          <pc:sldMk cId="479659457" sldId="263"/>
        </pc:sldMkLst>
        <pc:spChg chg="mod ord">
          <ac:chgData name="Bhattacharya, Adrija" userId="S::adrija3@gatech.edu::5ca82ccf-47d2-4279-a5a1-47b709ea3587" providerId="AD" clId="Web-{A3E50816-CF66-42A0-9463-35A8E79FC8AC}" dt="2022-01-20T16:31:10.921" v="27"/>
          <ac:spMkLst>
            <pc:docMk/>
            <pc:sldMk cId="479659457" sldId="263"/>
            <ac:spMk id="2" creationId="{AA854E6B-9B72-439C-8F26-461F16717E8E}"/>
          </ac:spMkLst>
        </pc:spChg>
        <pc:picChg chg="mod ord">
          <ac:chgData name="Bhattacharya, Adrija" userId="S::adrija3@gatech.edu::5ca82ccf-47d2-4279-a5a1-47b709ea3587" providerId="AD" clId="Web-{A3E50816-CF66-42A0-9463-35A8E79FC8AC}" dt="2022-01-20T16:31:10.921" v="27"/>
          <ac:picMkLst>
            <pc:docMk/>
            <pc:sldMk cId="479659457" sldId="263"/>
            <ac:picMk id="1029" creationId="{0810EF1D-B5E8-4AFD-B561-9F4B688D18F3}"/>
          </ac:picMkLst>
        </pc:picChg>
      </pc:sldChg>
      <pc:sldChg chg="addSp modSp mod modClrScheme chgLayout">
        <pc:chgData name="Bhattacharya, Adrija" userId="S::adrija3@gatech.edu::5ca82ccf-47d2-4279-a5a1-47b709ea3587" providerId="AD" clId="Web-{A3E50816-CF66-42A0-9463-35A8E79FC8AC}" dt="2022-01-20T16:35:15.834" v="47" actId="20577"/>
        <pc:sldMkLst>
          <pc:docMk/>
          <pc:sldMk cId="3752033311" sldId="264"/>
        </pc:sldMkLst>
        <pc:spChg chg="mod ord">
          <ac:chgData name="Bhattacharya, Adrija" userId="S::adrija3@gatech.edu::5ca82ccf-47d2-4279-a5a1-47b709ea3587" providerId="AD" clId="Web-{A3E50816-CF66-42A0-9463-35A8E79FC8AC}" dt="2022-01-20T16:35:15.834" v="47" actId="20577"/>
          <ac:spMkLst>
            <pc:docMk/>
            <pc:sldMk cId="3752033311" sldId="264"/>
            <ac:spMk id="2" creationId="{EBDFA473-8F7D-40DF-A389-CEEB87398761}"/>
          </ac:spMkLst>
        </pc:spChg>
        <pc:spChg chg="mod ord">
          <ac:chgData name="Bhattacharya, Adrija" userId="S::adrija3@gatech.edu::5ca82ccf-47d2-4279-a5a1-47b709ea3587" providerId="AD" clId="Web-{A3E50816-CF66-42A0-9463-35A8E79FC8AC}" dt="2022-01-20T16:31:10.921" v="27"/>
          <ac:spMkLst>
            <pc:docMk/>
            <pc:sldMk cId="3752033311" sldId="264"/>
            <ac:spMk id="3" creationId="{BF0692B1-FDA7-46EF-B023-644B0CC10B6D}"/>
          </ac:spMkLst>
        </pc:spChg>
        <pc:picChg chg="add ord">
          <ac:chgData name="Bhattacharya, Adrija" userId="S::adrija3@gatech.edu::5ca82ccf-47d2-4279-a5a1-47b709ea3587" providerId="AD" clId="Web-{A3E50816-CF66-42A0-9463-35A8E79FC8AC}" dt="2022-01-20T16:34:52.911" v="46"/>
          <ac:picMkLst>
            <pc:docMk/>
            <pc:sldMk cId="3752033311" sldId="264"/>
            <ac:picMk id="4" creationId="{4BF27A0C-3E02-4997-8D96-3B8657F7FB7B}"/>
          </ac:picMkLst>
        </pc:picChg>
      </pc:sldChg>
      <pc:sldChg chg="modSp mod modClrScheme chgLayout">
        <pc:chgData name="Bhattacharya, Adrija" userId="S::adrija3@gatech.edu::5ca82ccf-47d2-4279-a5a1-47b709ea3587" providerId="AD" clId="Web-{A3E50816-CF66-42A0-9463-35A8E79FC8AC}" dt="2022-01-20T16:31:10.921" v="27"/>
        <pc:sldMkLst>
          <pc:docMk/>
          <pc:sldMk cId="2559706793" sldId="265"/>
        </pc:sldMkLst>
        <pc:spChg chg="mod ord">
          <ac:chgData name="Bhattacharya, Adrija" userId="S::adrija3@gatech.edu::5ca82ccf-47d2-4279-a5a1-47b709ea3587" providerId="AD" clId="Web-{A3E50816-CF66-42A0-9463-35A8E79FC8AC}" dt="2022-01-20T16:31:10.921" v="27"/>
          <ac:spMkLst>
            <pc:docMk/>
            <pc:sldMk cId="2559706793" sldId="265"/>
            <ac:spMk id="2" creationId="{12AEDEDA-5DD5-40E5-95A1-9FD5FC027FC3}"/>
          </ac:spMkLst>
        </pc:spChg>
        <pc:spChg chg="mod ord">
          <ac:chgData name="Bhattacharya, Adrija" userId="S::adrija3@gatech.edu::5ca82ccf-47d2-4279-a5a1-47b709ea3587" providerId="AD" clId="Web-{A3E50816-CF66-42A0-9463-35A8E79FC8AC}" dt="2022-01-20T16:31:10.921" v="27"/>
          <ac:spMkLst>
            <pc:docMk/>
            <pc:sldMk cId="2559706793" sldId="265"/>
            <ac:spMk id="3" creationId="{AA07BBE6-6D33-4E55-8E90-25FC363C14DC}"/>
          </ac:spMkLst>
        </pc:spChg>
      </pc:sldChg>
      <pc:sldChg chg="modSp mod modClrScheme chgLayout">
        <pc:chgData name="Bhattacharya, Adrija" userId="S::adrija3@gatech.edu::5ca82ccf-47d2-4279-a5a1-47b709ea3587" providerId="AD" clId="Web-{A3E50816-CF66-42A0-9463-35A8E79FC8AC}" dt="2022-01-20T16:31:10.921" v="27"/>
        <pc:sldMkLst>
          <pc:docMk/>
          <pc:sldMk cId="3006098238" sldId="266"/>
        </pc:sldMkLst>
        <pc:spChg chg="mod ord">
          <ac:chgData name="Bhattacharya, Adrija" userId="S::adrija3@gatech.edu::5ca82ccf-47d2-4279-a5a1-47b709ea3587" providerId="AD" clId="Web-{A3E50816-CF66-42A0-9463-35A8E79FC8AC}" dt="2022-01-20T16:31:10.921" v="27"/>
          <ac:spMkLst>
            <pc:docMk/>
            <pc:sldMk cId="3006098238" sldId="266"/>
            <ac:spMk id="2" creationId="{EEE9C33F-3282-4B51-A726-60E248995192}"/>
          </ac:spMkLst>
        </pc:spChg>
        <pc:spChg chg="mod ord">
          <ac:chgData name="Bhattacharya, Adrija" userId="S::adrija3@gatech.edu::5ca82ccf-47d2-4279-a5a1-47b709ea3587" providerId="AD" clId="Web-{A3E50816-CF66-42A0-9463-35A8E79FC8AC}" dt="2022-01-20T16:31:10.921" v="27"/>
          <ac:spMkLst>
            <pc:docMk/>
            <pc:sldMk cId="3006098238" sldId="266"/>
            <ac:spMk id="3" creationId="{8128A983-C661-421F-9330-FD3CC13BC309}"/>
          </ac:spMkLst>
        </pc:spChg>
      </pc:sldChg>
      <pc:sldChg chg="modSp mod modClrScheme chgLayout">
        <pc:chgData name="Bhattacharya, Adrija" userId="S::adrija3@gatech.edu::5ca82ccf-47d2-4279-a5a1-47b709ea3587" providerId="AD" clId="Web-{A3E50816-CF66-42A0-9463-35A8E79FC8AC}" dt="2022-01-20T16:31:10.921" v="27"/>
        <pc:sldMkLst>
          <pc:docMk/>
          <pc:sldMk cId="1586545322" sldId="268"/>
        </pc:sldMkLst>
        <pc:spChg chg="mod ord">
          <ac:chgData name="Bhattacharya, Adrija" userId="S::adrija3@gatech.edu::5ca82ccf-47d2-4279-a5a1-47b709ea3587" providerId="AD" clId="Web-{A3E50816-CF66-42A0-9463-35A8E79FC8AC}" dt="2022-01-20T16:31:10.921" v="27"/>
          <ac:spMkLst>
            <pc:docMk/>
            <pc:sldMk cId="1586545322" sldId="268"/>
            <ac:spMk id="2" creationId="{939E0745-AC27-42DE-9B90-93722628BE48}"/>
          </ac:spMkLst>
        </pc:spChg>
        <pc:spChg chg="mod ord">
          <ac:chgData name="Bhattacharya, Adrija" userId="S::adrija3@gatech.edu::5ca82ccf-47d2-4279-a5a1-47b709ea3587" providerId="AD" clId="Web-{A3E50816-CF66-42A0-9463-35A8E79FC8AC}" dt="2022-01-20T16:31:10.921" v="27"/>
          <ac:spMkLst>
            <pc:docMk/>
            <pc:sldMk cId="1586545322" sldId="268"/>
            <ac:spMk id="3" creationId="{4B27B12F-68EB-4DD8-8018-416EE7ECF758}"/>
          </ac:spMkLst>
        </pc:spChg>
      </pc:sldChg>
      <pc:sldChg chg="modSp mod modClrScheme chgLayout">
        <pc:chgData name="Bhattacharya, Adrija" userId="S::adrija3@gatech.edu::5ca82ccf-47d2-4279-a5a1-47b709ea3587" providerId="AD" clId="Web-{A3E50816-CF66-42A0-9463-35A8E79FC8AC}" dt="2022-01-20T16:31:10.921" v="27"/>
        <pc:sldMkLst>
          <pc:docMk/>
          <pc:sldMk cId="3237570225" sldId="269"/>
        </pc:sldMkLst>
        <pc:spChg chg="mod ord">
          <ac:chgData name="Bhattacharya, Adrija" userId="S::adrija3@gatech.edu::5ca82ccf-47d2-4279-a5a1-47b709ea3587" providerId="AD" clId="Web-{A3E50816-CF66-42A0-9463-35A8E79FC8AC}" dt="2022-01-20T16:31:10.921" v="27"/>
          <ac:spMkLst>
            <pc:docMk/>
            <pc:sldMk cId="3237570225" sldId="269"/>
            <ac:spMk id="2" creationId="{F1B46707-D105-42C7-91B8-57B3C99EFBD8}"/>
          </ac:spMkLst>
        </pc:spChg>
        <pc:picChg chg="mod ord">
          <ac:chgData name="Bhattacharya, Adrija" userId="S::adrija3@gatech.edu::5ca82ccf-47d2-4279-a5a1-47b709ea3587" providerId="AD" clId="Web-{A3E50816-CF66-42A0-9463-35A8E79FC8AC}" dt="2022-01-20T16:31:10.921" v="27"/>
          <ac:picMkLst>
            <pc:docMk/>
            <pc:sldMk cId="3237570225" sldId="269"/>
            <ac:picMk id="4" creationId="{A6F0EEE6-C407-47FA-9737-AB3E25C7C7C2}"/>
          </ac:picMkLst>
        </pc:picChg>
      </pc:sldChg>
      <pc:sldChg chg="addSp modSp mod modClrScheme chgLayout">
        <pc:chgData name="Bhattacharya, Adrija" userId="S::adrija3@gatech.edu::5ca82ccf-47d2-4279-a5a1-47b709ea3587" providerId="AD" clId="Web-{A3E50816-CF66-42A0-9463-35A8E79FC8AC}" dt="2022-01-20T16:33:55.503" v="43" actId="20577"/>
        <pc:sldMkLst>
          <pc:docMk/>
          <pc:sldMk cId="3486294458" sldId="270"/>
        </pc:sldMkLst>
        <pc:spChg chg="mod ord">
          <ac:chgData name="Bhattacharya, Adrija" userId="S::adrija3@gatech.edu::5ca82ccf-47d2-4279-a5a1-47b709ea3587" providerId="AD" clId="Web-{A3E50816-CF66-42A0-9463-35A8E79FC8AC}" dt="2022-01-20T16:33:55.503" v="43" actId="20577"/>
          <ac:spMkLst>
            <pc:docMk/>
            <pc:sldMk cId="3486294458" sldId="270"/>
            <ac:spMk id="2" creationId="{F7B59874-AFD3-429F-BD4E-2355372FC9E8}"/>
          </ac:spMkLst>
        </pc:spChg>
        <pc:spChg chg="add">
          <ac:chgData name="Bhattacharya, Adrija" userId="S::adrija3@gatech.edu::5ca82ccf-47d2-4279-a5a1-47b709ea3587" providerId="AD" clId="Web-{A3E50816-CF66-42A0-9463-35A8E79FC8AC}" dt="2022-01-20T16:31:26.124" v="28"/>
          <ac:spMkLst>
            <pc:docMk/>
            <pc:sldMk cId="3486294458" sldId="270"/>
            <ac:spMk id="10" creationId="{955A2079-FA98-4876-80F0-72364A7D2EA4}"/>
          </ac:spMkLst>
        </pc:spChg>
        <pc:graphicFrameChg chg="mod ord modGraphic">
          <ac:chgData name="Bhattacharya, Adrija" userId="S::adrija3@gatech.edu::5ca82ccf-47d2-4279-a5a1-47b709ea3587" providerId="AD" clId="Web-{A3E50816-CF66-42A0-9463-35A8E79FC8AC}" dt="2022-01-20T16:31:26.124" v="28"/>
          <ac:graphicFrameMkLst>
            <pc:docMk/>
            <pc:sldMk cId="3486294458" sldId="270"/>
            <ac:graphicFrameMk id="5" creationId="{EF2AEB23-DBCB-4E90-8141-3251B3561BE0}"/>
          </ac:graphicFrameMkLst>
        </pc:graphicFrameChg>
        <pc:picChg chg="add mod ord">
          <ac:chgData name="Bhattacharya, Adrija" userId="S::adrija3@gatech.edu::5ca82ccf-47d2-4279-a5a1-47b709ea3587" providerId="AD" clId="Web-{A3E50816-CF66-42A0-9463-35A8E79FC8AC}" dt="2022-01-20T16:33:48.706" v="41" actId="1076"/>
          <ac:picMkLst>
            <pc:docMk/>
            <pc:sldMk cId="3486294458" sldId="270"/>
            <ac:picMk id="48" creationId="{FCD2EFC6-3469-4709-B4BB-7A9527689CBA}"/>
          </ac:picMkLst>
        </pc:picChg>
      </pc:sldChg>
      <pc:sldChg chg="addSp modSp mod modClrScheme chgLayout">
        <pc:chgData name="Bhattacharya, Adrija" userId="S::adrija3@gatech.edu::5ca82ccf-47d2-4279-a5a1-47b709ea3587" providerId="AD" clId="Web-{A3E50816-CF66-42A0-9463-35A8E79FC8AC}" dt="2022-01-20T16:32:26.642" v="31" actId="1076"/>
        <pc:sldMkLst>
          <pc:docMk/>
          <pc:sldMk cId="1746948369" sldId="271"/>
        </pc:sldMkLst>
        <pc:spChg chg="mod ord">
          <ac:chgData name="Bhattacharya, Adrija" userId="S::adrija3@gatech.edu::5ca82ccf-47d2-4279-a5a1-47b709ea3587" providerId="AD" clId="Web-{A3E50816-CF66-42A0-9463-35A8E79FC8AC}" dt="2022-01-20T16:32:26.642" v="31" actId="1076"/>
          <ac:spMkLst>
            <pc:docMk/>
            <pc:sldMk cId="1746948369" sldId="271"/>
            <ac:spMk id="2" creationId="{C37CED1E-5317-4D4E-95AF-409A7F3F5E67}"/>
          </ac:spMkLst>
        </pc:spChg>
        <pc:spChg chg="add">
          <ac:chgData name="Bhattacharya, Adrija" userId="S::adrija3@gatech.edu::5ca82ccf-47d2-4279-a5a1-47b709ea3587" providerId="AD" clId="Web-{A3E50816-CF66-42A0-9463-35A8E79FC8AC}" dt="2022-01-20T16:31:33.859" v="29"/>
          <ac:spMkLst>
            <pc:docMk/>
            <pc:sldMk cId="1746948369" sldId="271"/>
            <ac:spMk id="10" creationId="{BACC6370-2D7E-4714-9D71-7542949D7D5D}"/>
          </ac:spMkLst>
        </pc:spChg>
        <pc:spChg chg="add">
          <ac:chgData name="Bhattacharya, Adrija" userId="S::adrija3@gatech.edu::5ca82ccf-47d2-4279-a5a1-47b709ea3587" providerId="AD" clId="Web-{A3E50816-CF66-42A0-9463-35A8E79FC8AC}" dt="2022-01-20T16:31:33.859" v="29"/>
          <ac:spMkLst>
            <pc:docMk/>
            <pc:sldMk cId="1746948369" sldId="271"/>
            <ac:spMk id="12" creationId="{F68B3F68-107C-434F-AA38-110D5EA91B85}"/>
          </ac:spMkLst>
        </pc:spChg>
        <pc:spChg chg="add">
          <ac:chgData name="Bhattacharya, Adrija" userId="S::adrija3@gatech.edu::5ca82ccf-47d2-4279-a5a1-47b709ea3587" providerId="AD" clId="Web-{A3E50816-CF66-42A0-9463-35A8E79FC8AC}" dt="2022-01-20T16:31:33.859" v="29"/>
          <ac:spMkLst>
            <pc:docMk/>
            <pc:sldMk cId="1746948369" sldId="271"/>
            <ac:spMk id="14" creationId="{AAD0DBB9-1A4B-4391-81D4-CB19F9AB918A}"/>
          </ac:spMkLst>
        </pc:spChg>
        <pc:spChg chg="add">
          <ac:chgData name="Bhattacharya, Adrija" userId="S::adrija3@gatech.edu::5ca82ccf-47d2-4279-a5a1-47b709ea3587" providerId="AD" clId="Web-{A3E50816-CF66-42A0-9463-35A8E79FC8AC}" dt="2022-01-20T16:31:33.859" v="29"/>
          <ac:spMkLst>
            <pc:docMk/>
            <pc:sldMk cId="1746948369" sldId="271"/>
            <ac:spMk id="16" creationId="{063BBA22-50EA-4C4D-BE05-F1CE4E63AA56}"/>
          </ac:spMkLst>
        </pc:spChg>
        <pc:graphicFrameChg chg="mod ord modGraphic">
          <ac:chgData name="Bhattacharya, Adrija" userId="S::adrija3@gatech.edu::5ca82ccf-47d2-4279-a5a1-47b709ea3587" providerId="AD" clId="Web-{A3E50816-CF66-42A0-9463-35A8E79FC8AC}" dt="2022-01-20T16:31:33.859" v="29"/>
          <ac:graphicFrameMkLst>
            <pc:docMk/>
            <pc:sldMk cId="1746948369" sldId="271"/>
            <ac:graphicFrameMk id="5" creationId="{63166FAC-F7EA-44FB-A73F-78B4769F05AC}"/>
          </ac:graphicFrameMkLst>
        </pc:graphicFrameChg>
      </pc:sldChg>
      <pc:sldChg chg="addSp delSp modSp mod ord modClrScheme chgLayout">
        <pc:chgData name="Bhattacharya, Adrija" userId="S::adrija3@gatech.edu::5ca82ccf-47d2-4279-a5a1-47b709ea3587" providerId="AD" clId="Web-{A3E50816-CF66-42A0-9463-35A8E79FC8AC}" dt="2022-01-20T16:54:18.099" v="69" actId="1076"/>
        <pc:sldMkLst>
          <pc:docMk/>
          <pc:sldMk cId="183123031" sldId="272"/>
        </pc:sldMkLst>
        <pc:spChg chg="mod ord">
          <ac:chgData name="Bhattacharya, Adrija" userId="S::adrija3@gatech.edu::5ca82ccf-47d2-4279-a5a1-47b709ea3587" providerId="AD" clId="Web-{A3E50816-CF66-42A0-9463-35A8E79FC8AC}" dt="2022-01-20T16:31:10.921" v="27"/>
          <ac:spMkLst>
            <pc:docMk/>
            <pc:sldMk cId="183123031" sldId="272"/>
            <ac:spMk id="2" creationId="{6AE8A8F5-4A8E-4DB2-8C66-06BEA001E387}"/>
          </ac:spMkLst>
        </pc:spChg>
        <pc:graphicFrameChg chg="add del mod modGraphic">
          <ac:chgData name="Bhattacharya, Adrija" userId="S::adrija3@gatech.edu::5ca82ccf-47d2-4279-a5a1-47b709ea3587" providerId="AD" clId="Web-{A3E50816-CF66-42A0-9463-35A8E79FC8AC}" dt="2022-01-20T16:49:27.950" v="67"/>
          <ac:graphicFrameMkLst>
            <pc:docMk/>
            <pc:sldMk cId="183123031" sldId="272"/>
            <ac:graphicFrameMk id="14" creationId="{6047F8C0-BAB0-47E6-BD35-5C4318B88C71}"/>
          </ac:graphicFrameMkLst>
        </pc:graphicFrameChg>
        <pc:picChg chg="add mod ord">
          <ac:chgData name="Bhattacharya, Adrija" userId="S::adrija3@gatech.edu::5ca82ccf-47d2-4279-a5a1-47b709ea3587" providerId="AD" clId="Web-{A3E50816-CF66-42A0-9463-35A8E79FC8AC}" dt="2022-01-20T16:48:30.074" v="63" actId="1076"/>
          <ac:picMkLst>
            <pc:docMk/>
            <pc:sldMk cId="183123031" sldId="272"/>
            <ac:picMk id="103" creationId="{642E41C5-4718-4424-8EA5-D68E860A8FD3}"/>
          </ac:picMkLst>
        </pc:picChg>
        <pc:picChg chg="add mod">
          <ac:chgData name="Bhattacharya, Adrija" userId="S::adrija3@gatech.edu::5ca82ccf-47d2-4279-a5a1-47b709ea3587" providerId="AD" clId="Web-{A3E50816-CF66-42A0-9463-35A8E79FC8AC}" dt="2022-01-20T16:54:18.099" v="69" actId="1076"/>
          <ac:picMkLst>
            <pc:docMk/>
            <pc:sldMk cId="183123031" sldId="272"/>
            <ac:picMk id="192" creationId="{C3850EAB-7346-4217-9CAF-52A76884858E}"/>
          </ac:picMkLst>
        </pc:picChg>
      </pc:sldChg>
      <pc:sldChg chg="new del">
        <pc:chgData name="Bhattacharya, Adrija" userId="S::adrija3@gatech.edu::5ca82ccf-47d2-4279-a5a1-47b709ea3587" providerId="AD" clId="Web-{A3E50816-CF66-42A0-9463-35A8E79FC8AC}" dt="2022-01-20T16:30:12.607" v="26"/>
        <pc:sldMkLst>
          <pc:docMk/>
          <pc:sldMk cId="979986140" sldId="273"/>
        </pc:sldMkLst>
      </pc:sldChg>
      <pc:sldMasterChg chg="del delSldLayout">
        <pc:chgData name="Bhattacharya, Adrija" userId="S::adrija3@gatech.edu::5ca82ccf-47d2-4279-a5a1-47b709ea3587" providerId="AD" clId="Web-{A3E50816-CF66-42A0-9463-35A8E79FC8AC}" dt="2022-01-20T16:31:10.921" v="27"/>
        <pc:sldMasterMkLst>
          <pc:docMk/>
          <pc:sldMasterMk cId="2286504083" sldId="2147483672"/>
        </pc:sldMasterMkLst>
        <pc:sldLayoutChg chg="del">
          <pc:chgData name="Bhattacharya, Adrija" userId="S::adrija3@gatech.edu::5ca82ccf-47d2-4279-a5a1-47b709ea3587" providerId="AD" clId="Web-{A3E50816-CF66-42A0-9463-35A8E79FC8AC}" dt="2022-01-20T16:31:10.921" v="27"/>
          <pc:sldLayoutMkLst>
            <pc:docMk/>
            <pc:sldMasterMk cId="2286504083" sldId="2147483672"/>
            <pc:sldLayoutMk cId="2956422910" sldId="2147483673"/>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4279509028" sldId="2147483674"/>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864162616" sldId="2147483675"/>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4290353758" sldId="2147483676"/>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2601587438" sldId="2147483677"/>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1021466573" sldId="2147483678"/>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2467213686" sldId="2147483679"/>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3023876172" sldId="2147483680"/>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1801604347" sldId="2147483681"/>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10449011" sldId="2147483682"/>
          </pc:sldLayoutMkLst>
        </pc:sldLayoutChg>
        <pc:sldLayoutChg chg="del">
          <pc:chgData name="Bhattacharya, Adrija" userId="S::adrija3@gatech.edu::5ca82ccf-47d2-4279-a5a1-47b709ea3587" providerId="AD" clId="Web-{A3E50816-CF66-42A0-9463-35A8E79FC8AC}" dt="2022-01-20T16:31:10.921" v="27"/>
          <pc:sldLayoutMkLst>
            <pc:docMk/>
            <pc:sldMasterMk cId="2286504083" sldId="2147483672"/>
            <pc:sldLayoutMk cId="2853955280" sldId="2147483683"/>
          </pc:sldLayoutMkLst>
        </pc:sldLayoutChg>
      </pc:sldMasterChg>
      <pc:sldMasterChg chg="add addSldLayout modSldLayout">
        <pc:chgData name="Bhattacharya, Adrija" userId="S::adrija3@gatech.edu::5ca82ccf-47d2-4279-a5a1-47b709ea3587" providerId="AD" clId="Web-{A3E50816-CF66-42A0-9463-35A8E79FC8AC}" dt="2022-01-20T16:31:10.921" v="27"/>
        <pc:sldMasterMkLst>
          <pc:docMk/>
          <pc:sldMasterMk cId="4211510819" sldId="2147483684"/>
        </pc:sldMasterMkLst>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3575773571" sldId="2147483685"/>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2562882735" sldId="2147483686"/>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548292480" sldId="2147483687"/>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2094320754" sldId="2147483688"/>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1049735206" sldId="2147483689"/>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1588259135" sldId="2147483690"/>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3441272960" sldId="2147483691"/>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2115979680" sldId="2147483692"/>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2087273657" sldId="2147483693"/>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1010472917" sldId="2147483694"/>
          </pc:sldLayoutMkLst>
        </pc:sldLayoutChg>
        <pc:sldLayoutChg chg="add mod replId">
          <pc:chgData name="Bhattacharya, Adrija" userId="S::adrija3@gatech.edu::5ca82ccf-47d2-4279-a5a1-47b709ea3587" providerId="AD" clId="Web-{A3E50816-CF66-42A0-9463-35A8E79FC8AC}" dt="2022-01-20T16:31:10.921" v="27"/>
          <pc:sldLayoutMkLst>
            <pc:docMk/>
            <pc:sldMasterMk cId="4211510819" sldId="2147483684"/>
            <pc:sldLayoutMk cId="3777450875" sldId="2147483695"/>
          </pc:sldLayoutMkLst>
        </pc:sldLayoutChg>
      </pc:sldMasterChg>
    </pc:docChg>
  </pc:docChgLst>
  <pc:docChgLst>
    <pc:chgData name="Bhattacharya, Adrija" userId="S::adrija3@gatech.edu::5ca82ccf-47d2-4279-a5a1-47b709ea3587" providerId="AD" clId="Web-{EDA6DF42-9757-4A24-9C92-90BA20F93EE3}"/>
    <pc:docChg chg="addSld modSld">
      <pc:chgData name="Bhattacharya, Adrija" userId="S::adrija3@gatech.edu::5ca82ccf-47d2-4279-a5a1-47b709ea3587" providerId="AD" clId="Web-{EDA6DF42-9757-4A24-9C92-90BA20F93EE3}" dt="2022-01-20T15:53:57.395" v="119" actId="20577"/>
      <pc:docMkLst>
        <pc:docMk/>
      </pc:docMkLst>
      <pc:sldChg chg="addSp delSp modSp new">
        <pc:chgData name="Bhattacharya, Adrija" userId="S::adrija3@gatech.edu::5ca82ccf-47d2-4279-a5a1-47b709ea3587" providerId="AD" clId="Web-{EDA6DF42-9757-4A24-9C92-90BA20F93EE3}" dt="2022-01-20T15:50:10.186" v="54" actId="20577"/>
        <pc:sldMkLst>
          <pc:docMk/>
          <pc:sldMk cId="3237570225" sldId="269"/>
        </pc:sldMkLst>
        <pc:spChg chg="mod">
          <ac:chgData name="Bhattacharya, Adrija" userId="S::adrija3@gatech.edu::5ca82ccf-47d2-4279-a5a1-47b709ea3587" providerId="AD" clId="Web-{EDA6DF42-9757-4A24-9C92-90BA20F93EE3}" dt="2022-01-20T15:50:10.186" v="54" actId="20577"/>
          <ac:spMkLst>
            <pc:docMk/>
            <pc:sldMk cId="3237570225" sldId="269"/>
            <ac:spMk id="2" creationId="{F1B46707-D105-42C7-91B8-57B3C99EFBD8}"/>
          </ac:spMkLst>
        </pc:spChg>
        <pc:spChg chg="del">
          <ac:chgData name="Bhattacharya, Adrija" userId="S::adrija3@gatech.edu::5ca82ccf-47d2-4279-a5a1-47b709ea3587" providerId="AD" clId="Web-{EDA6DF42-9757-4A24-9C92-90BA20F93EE3}" dt="2022-01-20T15:40:28.015" v="1"/>
          <ac:spMkLst>
            <pc:docMk/>
            <pc:sldMk cId="3237570225" sldId="269"/>
            <ac:spMk id="3" creationId="{34C592DC-1B36-4643-B5CE-A4FEDF5C8499}"/>
          </ac:spMkLst>
        </pc:spChg>
        <pc:picChg chg="add mod ord">
          <ac:chgData name="Bhattacharya, Adrija" userId="S::adrija3@gatech.edu::5ca82ccf-47d2-4279-a5a1-47b709ea3587" providerId="AD" clId="Web-{EDA6DF42-9757-4A24-9C92-90BA20F93EE3}" dt="2022-01-20T15:40:28.015" v="1"/>
          <ac:picMkLst>
            <pc:docMk/>
            <pc:sldMk cId="3237570225" sldId="269"/>
            <ac:picMk id="4" creationId="{A6F0EEE6-C407-47FA-9737-AB3E25C7C7C2}"/>
          </ac:picMkLst>
        </pc:picChg>
      </pc:sldChg>
      <pc:sldChg chg="addSp delSp modSp new mod setBg">
        <pc:chgData name="Bhattacharya, Adrija" userId="S::adrija3@gatech.edu::5ca82ccf-47d2-4279-a5a1-47b709ea3587" providerId="AD" clId="Web-{EDA6DF42-9757-4A24-9C92-90BA20F93EE3}" dt="2022-01-20T15:53:39.770" v="111" actId="20577"/>
        <pc:sldMkLst>
          <pc:docMk/>
          <pc:sldMk cId="3486294458" sldId="270"/>
        </pc:sldMkLst>
        <pc:spChg chg="mod">
          <ac:chgData name="Bhattacharya, Adrija" userId="S::adrija3@gatech.edu::5ca82ccf-47d2-4279-a5a1-47b709ea3587" providerId="AD" clId="Web-{EDA6DF42-9757-4A24-9C92-90BA20F93EE3}" dt="2022-01-20T15:49:51.201" v="50"/>
          <ac:spMkLst>
            <pc:docMk/>
            <pc:sldMk cId="3486294458" sldId="270"/>
            <ac:spMk id="2" creationId="{F7B59874-AFD3-429F-BD4E-2355372FC9E8}"/>
          </ac:spMkLst>
        </pc:spChg>
        <pc:spChg chg="del mod">
          <ac:chgData name="Bhattacharya, Adrija" userId="S::adrija3@gatech.edu::5ca82ccf-47d2-4279-a5a1-47b709ea3587" providerId="AD" clId="Web-{EDA6DF42-9757-4A24-9C92-90BA20F93EE3}" dt="2022-01-20T15:49:51.201" v="50"/>
          <ac:spMkLst>
            <pc:docMk/>
            <pc:sldMk cId="3486294458" sldId="270"/>
            <ac:spMk id="3" creationId="{3FD5C2D4-D6CE-42E6-A4F8-A88942754583}"/>
          </ac:spMkLst>
        </pc:spChg>
        <pc:spChg chg="add">
          <ac:chgData name="Bhattacharya, Adrija" userId="S::adrija3@gatech.edu::5ca82ccf-47d2-4279-a5a1-47b709ea3587" providerId="AD" clId="Web-{EDA6DF42-9757-4A24-9C92-90BA20F93EE3}" dt="2022-01-20T15:49:51.201" v="50"/>
          <ac:spMkLst>
            <pc:docMk/>
            <pc:sldMk cId="3486294458" sldId="270"/>
            <ac:spMk id="9" creationId="{BACC6370-2D7E-4714-9D71-7542949D7D5D}"/>
          </ac:spMkLst>
        </pc:spChg>
        <pc:spChg chg="add">
          <ac:chgData name="Bhattacharya, Adrija" userId="S::adrija3@gatech.edu::5ca82ccf-47d2-4279-a5a1-47b709ea3587" providerId="AD" clId="Web-{EDA6DF42-9757-4A24-9C92-90BA20F93EE3}" dt="2022-01-20T15:49:51.201" v="50"/>
          <ac:spMkLst>
            <pc:docMk/>
            <pc:sldMk cId="3486294458" sldId="270"/>
            <ac:spMk id="11" creationId="{F68B3F68-107C-434F-AA38-110D5EA91B85}"/>
          </ac:spMkLst>
        </pc:spChg>
        <pc:spChg chg="add">
          <ac:chgData name="Bhattacharya, Adrija" userId="S::adrija3@gatech.edu::5ca82ccf-47d2-4279-a5a1-47b709ea3587" providerId="AD" clId="Web-{EDA6DF42-9757-4A24-9C92-90BA20F93EE3}" dt="2022-01-20T15:49:51.201" v="50"/>
          <ac:spMkLst>
            <pc:docMk/>
            <pc:sldMk cId="3486294458" sldId="270"/>
            <ac:spMk id="13" creationId="{AAD0DBB9-1A4B-4391-81D4-CB19F9AB918A}"/>
          </ac:spMkLst>
        </pc:spChg>
        <pc:spChg chg="add">
          <ac:chgData name="Bhattacharya, Adrija" userId="S::adrija3@gatech.edu::5ca82ccf-47d2-4279-a5a1-47b709ea3587" providerId="AD" clId="Web-{EDA6DF42-9757-4A24-9C92-90BA20F93EE3}" dt="2022-01-20T15:49:51.201" v="50"/>
          <ac:spMkLst>
            <pc:docMk/>
            <pc:sldMk cId="3486294458" sldId="270"/>
            <ac:spMk id="15" creationId="{063BBA22-50EA-4C4D-BE05-F1CE4E63AA56}"/>
          </ac:spMkLst>
        </pc:spChg>
        <pc:graphicFrameChg chg="add modGraphic">
          <ac:chgData name="Bhattacharya, Adrija" userId="S::adrija3@gatech.edu::5ca82ccf-47d2-4279-a5a1-47b709ea3587" providerId="AD" clId="Web-{EDA6DF42-9757-4A24-9C92-90BA20F93EE3}" dt="2022-01-20T15:53:39.770" v="111" actId="20577"/>
          <ac:graphicFrameMkLst>
            <pc:docMk/>
            <pc:sldMk cId="3486294458" sldId="270"/>
            <ac:graphicFrameMk id="5" creationId="{EF2AEB23-DBCB-4E90-8141-3251B3561BE0}"/>
          </ac:graphicFrameMkLst>
        </pc:graphicFrameChg>
      </pc:sldChg>
      <pc:sldChg chg="addSp delSp modSp new mod setBg">
        <pc:chgData name="Bhattacharya, Adrija" userId="S::adrija3@gatech.edu::5ca82ccf-47d2-4279-a5a1-47b709ea3587" providerId="AD" clId="Web-{EDA6DF42-9757-4A24-9C92-90BA20F93EE3}" dt="2022-01-20T15:53:57.395" v="119" actId="20577"/>
        <pc:sldMkLst>
          <pc:docMk/>
          <pc:sldMk cId="1746948369" sldId="271"/>
        </pc:sldMkLst>
        <pc:spChg chg="mod">
          <ac:chgData name="Bhattacharya, Adrija" userId="S::adrija3@gatech.edu::5ca82ccf-47d2-4279-a5a1-47b709ea3587" providerId="AD" clId="Web-{EDA6DF42-9757-4A24-9C92-90BA20F93EE3}" dt="2022-01-20T15:53:57.395" v="119" actId="20577"/>
          <ac:spMkLst>
            <pc:docMk/>
            <pc:sldMk cId="1746948369" sldId="271"/>
            <ac:spMk id="2" creationId="{C37CED1E-5317-4D4E-95AF-409A7F3F5E67}"/>
          </ac:spMkLst>
        </pc:spChg>
        <pc:spChg chg="del mod">
          <ac:chgData name="Bhattacharya, Adrija" userId="S::adrija3@gatech.edu::5ca82ccf-47d2-4279-a5a1-47b709ea3587" providerId="AD" clId="Web-{EDA6DF42-9757-4A24-9C92-90BA20F93EE3}" dt="2022-01-20T15:49:43.357" v="49"/>
          <ac:spMkLst>
            <pc:docMk/>
            <pc:sldMk cId="1746948369" sldId="271"/>
            <ac:spMk id="3" creationId="{BC98C407-2B44-45C6-8C56-F5ABA96138F3}"/>
          </ac:spMkLst>
        </pc:spChg>
        <pc:spChg chg="add">
          <ac:chgData name="Bhattacharya, Adrija" userId="S::adrija3@gatech.edu::5ca82ccf-47d2-4279-a5a1-47b709ea3587" providerId="AD" clId="Web-{EDA6DF42-9757-4A24-9C92-90BA20F93EE3}" dt="2022-01-20T15:49:43.357" v="49"/>
          <ac:spMkLst>
            <pc:docMk/>
            <pc:sldMk cId="1746948369" sldId="271"/>
            <ac:spMk id="9" creationId="{BACC6370-2D7E-4714-9D71-7542949D7D5D}"/>
          </ac:spMkLst>
        </pc:spChg>
        <pc:spChg chg="add">
          <ac:chgData name="Bhattacharya, Adrija" userId="S::adrija3@gatech.edu::5ca82ccf-47d2-4279-a5a1-47b709ea3587" providerId="AD" clId="Web-{EDA6DF42-9757-4A24-9C92-90BA20F93EE3}" dt="2022-01-20T15:49:43.357" v="49"/>
          <ac:spMkLst>
            <pc:docMk/>
            <pc:sldMk cId="1746948369" sldId="271"/>
            <ac:spMk id="11" creationId="{F68B3F68-107C-434F-AA38-110D5EA91B85}"/>
          </ac:spMkLst>
        </pc:spChg>
        <pc:spChg chg="add">
          <ac:chgData name="Bhattacharya, Adrija" userId="S::adrija3@gatech.edu::5ca82ccf-47d2-4279-a5a1-47b709ea3587" providerId="AD" clId="Web-{EDA6DF42-9757-4A24-9C92-90BA20F93EE3}" dt="2022-01-20T15:49:43.357" v="49"/>
          <ac:spMkLst>
            <pc:docMk/>
            <pc:sldMk cId="1746948369" sldId="271"/>
            <ac:spMk id="13" creationId="{AAD0DBB9-1A4B-4391-81D4-CB19F9AB918A}"/>
          </ac:spMkLst>
        </pc:spChg>
        <pc:spChg chg="add">
          <ac:chgData name="Bhattacharya, Adrija" userId="S::adrija3@gatech.edu::5ca82ccf-47d2-4279-a5a1-47b709ea3587" providerId="AD" clId="Web-{EDA6DF42-9757-4A24-9C92-90BA20F93EE3}" dt="2022-01-20T15:49:43.357" v="49"/>
          <ac:spMkLst>
            <pc:docMk/>
            <pc:sldMk cId="1746948369" sldId="271"/>
            <ac:spMk id="15" creationId="{063BBA22-50EA-4C4D-BE05-F1CE4E63AA56}"/>
          </ac:spMkLst>
        </pc:spChg>
        <pc:graphicFrameChg chg="add">
          <ac:chgData name="Bhattacharya, Adrija" userId="S::adrija3@gatech.edu::5ca82ccf-47d2-4279-a5a1-47b709ea3587" providerId="AD" clId="Web-{EDA6DF42-9757-4A24-9C92-90BA20F93EE3}" dt="2022-01-20T15:49:43.357" v="49"/>
          <ac:graphicFrameMkLst>
            <pc:docMk/>
            <pc:sldMk cId="1746948369" sldId="271"/>
            <ac:graphicFrameMk id="5" creationId="{63166FAC-F7EA-44FB-A73F-78B4769F05AC}"/>
          </ac:graphicFrameMkLst>
        </pc:graphicFrameChg>
      </pc:sldChg>
      <pc:sldChg chg="addSp delSp modSp new mod setBg">
        <pc:chgData name="Bhattacharya, Adrija" userId="S::adrija3@gatech.edu::5ca82ccf-47d2-4279-a5a1-47b709ea3587" providerId="AD" clId="Web-{EDA6DF42-9757-4A24-9C92-90BA20F93EE3}" dt="2022-01-20T15:53:21.394" v="107" actId="20577"/>
        <pc:sldMkLst>
          <pc:docMk/>
          <pc:sldMk cId="183123031" sldId="272"/>
        </pc:sldMkLst>
        <pc:spChg chg="mod">
          <ac:chgData name="Bhattacharya, Adrija" userId="S::adrija3@gatech.edu::5ca82ccf-47d2-4279-a5a1-47b709ea3587" providerId="AD" clId="Web-{EDA6DF42-9757-4A24-9C92-90BA20F93EE3}" dt="2022-01-20T15:53:21.394" v="107" actId="20577"/>
          <ac:spMkLst>
            <pc:docMk/>
            <pc:sldMk cId="183123031" sldId="272"/>
            <ac:spMk id="2" creationId="{6AE8A8F5-4A8E-4DB2-8C66-06BEA001E387}"/>
          </ac:spMkLst>
        </pc:spChg>
        <pc:spChg chg="del">
          <ac:chgData name="Bhattacharya, Adrija" userId="S::adrija3@gatech.edu::5ca82ccf-47d2-4279-a5a1-47b709ea3587" providerId="AD" clId="Web-{EDA6DF42-9757-4A24-9C92-90BA20F93EE3}" dt="2022-01-20T15:51:34.907" v="57"/>
          <ac:spMkLst>
            <pc:docMk/>
            <pc:sldMk cId="183123031" sldId="272"/>
            <ac:spMk id="3" creationId="{D5037D89-8AF1-441E-B46E-7DE841671072}"/>
          </ac:spMkLst>
        </pc:spChg>
        <pc:spChg chg="add del mod">
          <ac:chgData name="Bhattacharya, Adrija" userId="S::adrija3@gatech.edu::5ca82ccf-47d2-4279-a5a1-47b709ea3587" providerId="AD" clId="Web-{EDA6DF42-9757-4A24-9C92-90BA20F93EE3}" dt="2022-01-20T15:52:12.064" v="62"/>
          <ac:spMkLst>
            <pc:docMk/>
            <pc:sldMk cId="183123031" sldId="272"/>
            <ac:spMk id="5" creationId="{D71CADB2-A938-4628-A813-5B071FA4EBE1}"/>
          </ac:spMkLst>
        </pc:spChg>
        <pc:spChg chg="add">
          <ac:chgData name="Bhattacharya, Adrija" userId="S::adrija3@gatech.edu::5ca82ccf-47d2-4279-a5a1-47b709ea3587" providerId="AD" clId="Web-{EDA6DF42-9757-4A24-9C92-90BA20F93EE3}" dt="2022-01-20T15:52:12.064" v="62"/>
          <ac:spMkLst>
            <pc:docMk/>
            <pc:sldMk cId="183123031" sldId="272"/>
            <ac:spMk id="8" creationId="{BACC6370-2D7E-4714-9D71-7542949D7D5D}"/>
          </ac:spMkLst>
        </pc:spChg>
        <pc:spChg chg="add">
          <ac:chgData name="Bhattacharya, Adrija" userId="S::adrija3@gatech.edu::5ca82ccf-47d2-4279-a5a1-47b709ea3587" providerId="AD" clId="Web-{EDA6DF42-9757-4A24-9C92-90BA20F93EE3}" dt="2022-01-20T15:52:12.064" v="62"/>
          <ac:spMkLst>
            <pc:docMk/>
            <pc:sldMk cId="183123031" sldId="272"/>
            <ac:spMk id="9" creationId="{F68B3F68-107C-434F-AA38-110D5EA91B85}"/>
          </ac:spMkLst>
        </pc:spChg>
        <pc:spChg chg="add">
          <ac:chgData name="Bhattacharya, Adrija" userId="S::adrija3@gatech.edu::5ca82ccf-47d2-4279-a5a1-47b709ea3587" providerId="AD" clId="Web-{EDA6DF42-9757-4A24-9C92-90BA20F93EE3}" dt="2022-01-20T15:52:12.064" v="62"/>
          <ac:spMkLst>
            <pc:docMk/>
            <pc:sldMk cId="183123031" sldId="272"/>
            <ac:spMk id="10" creationId="{AAD0DBB9-1A4B-4391-81D4-CB19F9AB918A}"/>
          </ac:spMkLst>
        </pc:spChg>
        <pc:spChg chg="add del">
          <ac:chgData name="Bhattacharya, Adrija" userId="S::adrija3@gatech.edu::5ca82ccf-47d2-4279-a5a1-47b709ea3587" providerId="AD" clId="Web-{EDA6DF42-9757-4A24-9C92-90BA20F93EE3}" dt="2022-01-20T15:52:12.002" v="61"/>
          <ac:spMkLst>
            <pc:docMk/>
            <pc:sldMk cId="183123031" sldId="272"/>
            <ac:spMk id="11" creationId="{BACC6370-2D7E-4714-9D71-7542949D7D5D}"/>
          </ac:spMkLst>
        </pc:spChg>
        <pc:spChg chg="add">
          <ac:chgData name="Bhattacharya, Adrija" userId="S::adrija3@gatech.edu::5ca82ccf-47d2-4279-a5a1-47b709ea3587" providerId="AD" clId="Web-{EDA6DF42-9757-4A24-9C92-90BA20F93EE3}" dt="2022-01-20T15:52:12.064" v="62"/>
          <ac:spMkLst>
            <pc:docMk/>
            <pc:sldMk cId="183123031" sldId="272"/>
            <ac:spMk id="12" creationId="{063BBA22-50EA-4C4D-BE05-F1CE4E63AA56}"/>
          </ac:spMkLst>
        </pc:spChg>
        <pc:spChg chg="add del">
          <ac:chgData name="Bhattacharya, Adrija" userId="S::adrija3@gatech.edu::5ca82ccf-47d2-4279-a5a1-47b709ea3587" providerId="AD" clId="Web-{EDA6DF42-9757-4A24-9C92-90BA20F93EE3}" dt="2022-01-20T15:52:12.002" v="61"/>
          <ac:spMkLst>
            <pc:docMk/>
            <pc:sldMk cId="183123031" sldId="272"/>
            <ac:spMk id="13" creationId="{F68B3F68-107C-434F-AA38-110D5EA91B85}"/>
          </ac:spMkLst>
        </pc:spChg>
        <pc:spChg chg="add del">
          <ac:chgData name="Bhattacharya, Adrija" userId="S::adrija3@gatech.edu::5ca82ccf-47d2-4279-a5a1-47b709ea3587" providerId="AD" clId="Web-{EDA6DF42-9757-4A24-9C92-90BA20F93EE3}" dt="2022-01-20T15:52:12.002" v="61"/>
          <ac:spMkLst>
            <pc:docMk/>
            <pc:sldMk cId="183123031" sldId="272"/>
            <ac:spMk id="15" creationId="{AAD0DBB9-1A4B-4391-81D4-CB19F9AB918A}"/>
          </ac:spMkLst>
        </pc:spChg>
        <pc:spChg chg="add del">
          <ac:chgData name="Bhattacharya, Adrija" userId="S::adrija3@gatech.edu::5ca82ccf-47d2-4279-a5a1-47b709ea3587" providerId="AD" clId="Web-{EDA6DF42-9757-4A24-9C92-90BA20F93EE3}" dt="2022-01-20T15:52:12.002" v="61"/>
          <ac:spMkLst>
            <pc:docMk/>
            <pc:sldMk cId="183123031" sldId="272"/>
            <ac:spMk id="17" creationId="{063BBA22-50EA-4C4D-BE05-F1CE4E63AA56}"/>
          </ac:spMkLst>
        </pc:spChg>
        <pc:graphicFrameChg chg="add del">
          <ac:chgData name="Bhattacharya, Adrija" userId="S::adrija3@gatech.edu::5ca82ccf-47d2-4279-a5a1-47b709ea3587" providerId="AD" clId="Web-{EDA6DF42-9757-4A24-9C92-90BA20F93EE3}" dt="2022-01-20T15:52:12.002" v="61"/>
          <ac:graphicFrameMkLst>
            <pc:docMk/>
            <pc:sldMk cId="183123031" sldId="272"/>
            <ac:graphicFrameMk id="7" creationId="{B79970A3-AD7B-4C75-8B39-614621B3CB4A}"/>
          </ac:graphicFrameMkLst>
        </pc:graphicFrameChg>
        <pc:graphicFrameChg chg="add modGraphic">
          <ac:chgData name="Bhattacharya, Adrija" userId="S::adrija3@gatech.edu::5ca82ccf-47d2-4279-a5a1-47b709ea3587" providerId="AD" clId="Web-{EDA6DF42-9757-4A24-9C92-90BA20F93EE3}" dt="2022-01-20T15:53:04.597" v="95" actId="20577"/>
          <ac:graphicFrameMkLst>
            <pc:docMk/>
            <pc:sldMk cId="183123031" sldId="272"/>
            <ac:graphicFrameMk id="14" creationId="{6047F8C0-BAB0-47E6-BD35-5C4318B88C71}"/>
          </ac:graphicFrameMkLst>
        </pc:graphicFrameChg>
      </pc:sldChg>
    </pc:docChg>
  </pc:docChgLst>
  <pc:docChgLst>
    <pc:chgData name="Rothmann, Christopher" userId="S::crothmann3@gatech.edu::7f92c7de-eacc-4282-acf7-1611d0555709" providerId="AD" clId="Web-{3214C884-E4B3-4829-9B94-B299A664138B}"/>
    <pc:docChg chg="modSld">
      <pc:chgData name="Rothmann, Christopher" userId="S::crothmann3@gatech.edu::7f92c7de-eacc-4282-acf7-1611d0555709" providerId="AD" clId="Web-{3214C884-E4B3-4829-9B94-B299A664138B}" dt="2022-01-20T03:41:08.133" v="7" actId="20577"/>
      <pc:docMkLst>
        <pc:docMk/>
      </pc:docMkLst>
      <pc:sldChg chg="modSp">
        <pc:chgData name="Rothmann, Christopher" userId="S::crothmann3@gatech.edu::7f92c7de-eacc-4282-acf7-1611d0555709" providerId="AD" clId="Web-{3214C884-E4B3-4829-9B94-B299A664138B}" dt="2022-01-20T03:41:08.133" v="7" actId="20577"/>
        <pc:sldMkLst>
          <pc:docMk/>
          <pc:sldMk cId="3114924485" sldId="258"/>
        </pc:sldMkLst>
        <pc:spChg chg="mod">
          <ac:chgData name="Rothmann, Christopher" userId="S::crothmann3@gatech.edu::7f92c7de-eacc-4282-acf7-1611d0555709" providerId="AD" clId="Web-{3214C884-E4B3-4829-9B94-B299A664138B}" dt="2022-01-20T03:41:08.133" v="7" actId="20577"/>
          <ac:spMkLst>
            <pc:docMk/>
            <pc:sldMk cId="3114924485" sldId="258"/>
            <ac:spMk id="3" creationId="{D747F39A-5850-423A-9D2E-C52E387B8136}"/>
          </ac:spMkLst>
        </pc:spChg>
      </pc:sldChg>
    </pc:docChg>
  </pc:docChgLst>
  <pc:docChgLst>
    <pc:chgData name="Mhasawade, Shreyas M" userId="S::smhasawade3@gatech.edu::0cf31a3f-cc7a-48b0-b52a-9aab02121943" providerId="AD" clId="Web-{6E4539A8-BAB8-42CD-B113-4F8D96338835}"/>
    <pc:docChg chg="modSld sldOrd">
      <pc:chgData name="Mhasawade, Shreyas M" userId="S::smhasawade3@gatech.edu::0cf31a3f-cc7a-48b0-b52a-9aab02121943" providerId="AD" clId="Web-{6E4539A8-BAB8-42CD-B113-4F8D96338835}" dt="2022-01-21T04:34:41.056" v="407" actId="20577"/>
      <pc:docMkLst>
        <pc:docMk/>
      </pc:docMkLst>
      <pc:sldChg chg="modSp">
        <pc:chgData name="Mhasawade, Shreyas M" userId="S::smhasawade3@gatech.edu::0cf31a3f-cc7a-48b0-b52a-9aab02121943" providerId="AD" clId="Web-{6E4539A8-BAB8-42CD-B113-4F8D96338835}" dt="2022-01-21T03:06:25.476" v="29" actId="20577"/>
        <pc:sldMkLst>
          <pc:docMk/>
          <pc:sldMk cId="109857222" sldId="256"/>
        </pc:sldMkLst>
        <pc:spChg chg="mod">
          <ac:chgData name="Mhasawade, Shreyas M" userId="S::smhasawade3@gatech.edu::0cf31a3f-cc7a-48b0-b52a-9aab02121943" providerId="AD" clId="Web-{6E4539A8-BAB8-42CD-B113-4F8D96338835}" dt="2022-01-21T03:06:05.944" v="4" actId="20577"/>
          <ac:spMkLst>
            <pc:docMk/>
            <pc:sldMk cId="109857222" sldId="256"/>
            <ac:spMk id="2" creationId="{00000000-0000-0000-0000-000000000000}"/>
          </ac:spMkLst>
        </pc:spChg>
        <pc:spChg chg="mod">
          <ac:chgData name="Mhasawade, Shreyas M" userId="S::smhasawade3@gatech.edu::0cf31a3f-cc7a-48b0-b52a-9aab02121943" providerId="AD" clId="Web-{6E4539A8-BAB8-42CD-B113-4F8D96338835}" dt="2022-01-21T03:06:25.476" v="29" actId="20577"/>
          <ac:spMkLst>
            <pc:docMk/>
            <pc:sldMk cId="109857222" sldId="256"/>
            <ac:spMk id="3" creationId="{00000000-0000-0000-0000-000000000000}"/>
          </ac:spMkLst>
        </pc:spChg>
      </pc:sldChg>
      <pc:sldChg chg="modNotes">
        <pc:chgData name="Mhasawade, Shreyas M" userId="S::smhasawade3@gatech.edu::0cf31a3f-cc7a-48b0-b52a-9aab02121943" providerId="AD" clId="Web-{6E4539A8-BAB8-42CD-B113-4F8D96338835}" dt="2022-01-21T03:31:42.101" v="87"/>
        <pc:sldMkLst>
          <pc:docMk/>
          <pc:sldMk cId="1213556366" sldId="260"/>
        </pc:sldMkLst>
      </pc:sldChg>
      <pc:sldChg chg="modSp ord modNotes">
        <pc:chgData name="Mhasawade, Shreyas M" userId="S::smhasawade3@gatech.edu::0cf31a3f-cc7a-48b0-b52a-9aab02121943" providerId="AD" clId="Web-{6E4539A8-BAB8-42CD-B113-4F8D96338835}" dt="2022-01-21T04:34:41.056" v="407" actId="20577"/>
        <pc:sldMkLst>
          <pc:docMk/>
          <pc:sldMk cId="3006098238" sldId="266"/>
        </pc:sldMkLst>
        <pc:spChg chg="mod">
          <ac:chgData name="Mhasawade, Shreyas M" userId="S::smhasawade3@gatech.edu::0cf31a3f-cc7a-48b0-b52a-9aab02121943" providerId="AD" clId="Web-{6E4539A8-BAB8-42CD-B113-4F8D96338835}" dt="2022-01-21T04:34:41.056" v="407" actId="20577"/>
          <ac:spMkLst>
            <pc:docMk/>
            <pc:sldMk cId="3006098238" sldId="266"/>
            <ac:spMk id="2" creationId="{EEE9C33F-3282-4B51-A726-60E248995192}"/>
          </ac:spMkLst>
        </pc:spChg>
        <pc:spChg chg="mod">
          <ac:chgData name="Mhasawade, Shreyas M" userId="S::smhasawade3@gatech.edu::0cf31a3f-cc7a-48b0-b52a-9aab02121943" providerId="AD" clId="Web-{6E4539A8-BAB8-42CD-B113-4F8D96338835}" dt="2022-01-21T03:22:46.418" v="52" actId="20577"/>
          <ac:spMkLst>
            <pc:docMk/>
            <pc:sldMk cId="3006098238" sldId="266"/>
            <ac:spMk id="3" creationId="{8128A983-C661-421F-9330-FD3CC13BC30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03E8D-5B24-4517-83F9-B2A137E453E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D30C31A-EAA8-4F85-8169-B5B3371FF024}">
      <dgm:prSet/>
      <dgm:spPr/>
      <dgm:t>
        <a:bodyPr/>
        <a:lstStyle/>
        <a:p>
          <a:pPr rtl="0">
            <a:lnSpc>
              <a:spcPct val="100000"/>
            </a:lnSpc>
          </a:pPr>
          <a:r>
            <a:rPr lang="en-US"/>
            <a:t>Main Goal:</a:t>
          </a:r>
          <a:r>
            <a:rPr lang="en-US">
              <a:latin typeface="Calibri Light" panose="020F0302020204030204"/>
            </a:rPr>
            <a:t> Track satellites to maximize Gain-to-Noise</a:t>
          </a:r>
          <a:endParaRPr lang="en-US"/>
        </a:p>
      </dgm:t>
    </dgm:pt>
    <dgm:pt modelId="{F5556C60-AB6A-4CBB-A304-212C1BF82874}" type="parTrans" cxnId="{DE19E227-55F0-4E86-893C-A37FE347C78D}">
      <dgm:prSet/>
      <dgm:spPr/>
      <dgm:t>
        <a:bodyPr/>
        <a:lstStyle/>
        <a:p>
          <a:endParaRPr lang="en-US"/>
        </a:p>
      </dgm:t>
    </dgm:pt>
    <dgm:pt modelId="{EB62DD4B-49D4-45E9-9987-1B3D0EBEFC8B}" type="sibTrans" cxnId="{DE19E227-55F0-4E86-893C-A37FE347C78D}">
      <dgm:prSet/>
      <dgm:spPr/>
      <dgm:t>
        <a:bodyPr/>
        <a:lstStyle/>
        <a:p>
          <a:endParaRPr lang="en-US"/>
        </a:p>
      </dgm:t>
    </dgm:pt>
    <dgm:pt modelId="{D11429E2-7314-41AB-9175-76531C668CAD}">
      <dgm:prSet/>
      <dgm:spPr/>
      <dgm:t>
        <a:bodyPr/>
        <a:lstStyle/>
        <a:p>
          <a:pPr rtl="0">
            <a:lnSpc>
              <a:spcPct val="100000"/>
            </a:lnSpc>
          </a:pPr>
          <a:r>
            <a:rPr lang="en-US"/>
            <a:t>Develop </a:t>
          </a:r>
          <a:r>
            <a:rPr lang="en-US">
              <a:latin typeface="Calibri Light" panose="020F0302020204030204"/>
            </a:rPr>
            <a:t>controls </a:t>
          </a:r>
          <a:r>
            <a:rPr lang="en-US"/>
            <a:t>to</a:t>
          </a:r>
          <a:r>
            <a:rPr lang="en-US">
              <a:latin typeface="Calibri Light" panose="020F0302020204030204"/>
            </a:rPr>
            <a:t> physically move ground dishes to point in proper direction</a:t>
          </a:r>
        </a:p>
      </dgm:t>
    </dgm:pt>
    <dgm:pt modelId="{23D058D4-D31B-4B16-8840-A6B6DD1E707F}" type="parTrans" cxnId="{E0C11EA1-FA62-4624-A0BD-34DCB0B4ADC4}">
      <dgm:prSet/>
      <dgm:spPr/>
      <dgm:t>
        <a:bodyPr/>
        <a:lstStyle/>
        <a:p>
          <a:endParaRPr lang="en-US"/>
        </a:p>
      </dgm:t>
    </dgm:pt>
    <dgm:pt modelId="{8EB1ADD6-0F57-4F98-B163-C9800881213B}" type="sibTrans" cxnId="{E0C11EA1-FA62-4624-A0BD-34DCB0B4ADC4}">
      <dgm:prSet/>
      <dgm:spPr/>
      <dgm:t>
        <a:bodyPr/>
        <a:lstStyle/>
        <a:p>
          <a:endParaRPr lang="en-US"/>
        </a:p>
      </dgm:t>
    </dgm:pt>
    <dgm:pt modelId="{B0D3E695-0C02-405B-A884-31C236FFD822}">
      <dgm:prSet/>
      <dgm:spPr/>
      <dgm:t>
        <a:bodyPr/>
        <a:lstStyle/>
        <a:p>
          <a:pPr rtl="0">
            <a:lnSpc>
              <a:spcPct val="100000"/>
            </a:lnSpc>
          </a:pPr>
          <a:r>
            <a:rPr lang="en-US"/>
            <a:t>Now implementing </a:t>
          </a:r>
          <a:r>
            <a:rPr lang="en-US">
              <a:latin typeface="Calibri Light" panose="020F0302020204030204"/>
            </a:rPr>
            <a:t>with machine</a:t>
          </a:r>
          <a:r>
            <a:rPr lang="en-US"/>
            <a:t> learning</a:t>
          </a:r>
          <a:r>
            <a:rPr lang="en-US">
              <a:latin typeface="Calibri Light" panose="020F0302020204030204"/>
            </a:rPr>
            <a:t> techniques based on simulation databases</a:t>
          </a:r>
          <a:br>
            <a:rPr lang="en-US"/>
          </a:br>
          <a:endParaRPr lang="en-US"/>
        </a:p>
      </dgm:t>
    </dgm:pt>
    <dgm:pt modelId="{A926E1F6-E036-493D-9BF3-746E94225BB2}" type="parTrans" cxnId="{6F713789-7F97-4F5D-BFBA-AED4546B9765}">
      <dgm:prSet/>
      <dgm:spPr/>
      <dgm:t>
        <a:bodyPr/>
        <a:lstStyle/>
        <a:p>
          <a:endParaRPr lang="en-US"/>
        </a:p>
      </dgm:t>
    </dgm:pt>
    <dgm:pt modelId="{FF0E94BD-6622-40ED-BAE0-C3FE2CB71178}" type="sibTrans" cxnId="{6F713789-7F97-4F5D-BFBA-AED4546B9765}">
      <dgm:prSet/>
      <dgm:spPr/>
      <dgm:t>
        <a:bodyPr/>
        <a:lstStyle/>
        <a:p>
          <a:endParaRPr lang="en-US"/>
        </a:p>
      </dgm:t>
    </dgm:pt>
    <dgm:pt modelId="{A7645984-46F3-4F95-9399-97A034914F10}">
      <dgm:prSet phldr="0"/>
      <dgm:spPr/>
      <dgm:t>
        <a:bodyPr/>
        <a:lstStyle/>
        <a:p>
          <a:pPr rtl="0">
            <a:lnSpc>
              <a:spcPct val="100000"/>
            </a:lnSpc>
          </a:pPr>
          <a:r>
            <a:rPr lang="en-US"/>
            <a:t>Normally </a:t>
          </a:r>
          <a:r>
            <a:rPr lang="en-US">
              <a:latin typeface="Calibri Light" panose="020F0302020204030204"/>
            </a:rPr>
            <a:t>controls are done with traditionally calibrated PID systems</a:t>
          </a:r>
          <a:endParaRPr lang="en-US"/>
        </a:p>
      </dgm:t>
    </dgm:pt>
    <dgm:pt modelId="{34455E9F-F316-4917-A7A2-9DC3B6CB81B2}" type="parTrans" cxnId="{DBA970FB-39EE-44BB-BEAC-06A7640370BD}">
      <dgm:prSet/>
      <dgm:spPr/>
    </dgm:pt>
    <dgm:pt modelId="{4E018FBA-7802-41BE-879E-05518611E2C5}" type="sibTrans" cxnId="{DBA970FB-39EE-44BB-BEAC-06A7640370BD}">
      <dgm:prSet/>
      <dgm:spPr/>
    </dgm:pt>
    <dgm:pt modelId="{E7AF2360-4AE6-4BC9-9FCF-57F492B217B0}" type="pres">
      <dgm:prSet presAssocID="{E3203E8D-5B24-4517-83F9-B2A137E453EA}" presName="root" presStyleCnt="0">
        <dgm:presLayoutVars>
          <dgm:dir/>
          <dgm:resizeHandles val="exact"/>
        </dgm:presLayoutVars>
      </dgm:prSet>
      <dgm:spPr/>
    </dgm:pt>
    <dgm:pt modelId="{8F15CEC7-0186-48DD-B53B-D9AD6B326AA1}" type="pres">
      <dgm:prSet presAssocID="{BD30C31A-EAA8-4F85-8169-B5B3371FF024}" presName="compNode" presStyleCnt="0"/>
      <dgm:spPr/>
    </dgm:pt>
    <dgm:pt modelId="{20618009-FDEA-4CCB-A110-55A4890BF9D9}" type="pres">
      <dgm:prSet presAssocID="{BD30C31A-EAA8-4F85-8169-B5B3371FF0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A2641EA2-60B3-428A-916F-5AA70F024D47}" type="pres">
      <dgm:prSet presAssocID="{BD30C31A-EAA8-4F85-8169-B5B3371FF024}" presName="spaceRect" presStyleCnt="0"/>
      <dgm:spPr/>
    </dgm:pt>
    <dgm:pt modelId="{C16F83F9-0565-4C1F-B1D8-2315897438B5}" type="pres">
      <dgm:prSet presAssocID="{BD30C31A-EAA8-4F85-8169-B5B3371FF024}" presName="textRect" presStyleLbl="revTx" presStyleIdx="0" presStyleCnt="4">
        <dgm:presLayoutVars>
          <dgm:chMax val="1"/>
          <dgm:chPref val="1"/>
        </dgm:presLayoutVars>
      </dgm:prSet>
      <dgm:spPr/>
    </dgm:pt>
    <dgm:pt modelId="{A7C079F9-437D-4F9B-B37B-6F0F29269F80}" type="pres">
      <dgm:prSet presAssocID="{EB62DD4B-49D4-45E9-9987-1B3D0EBEFC8B}" presName="sibTrans" presStyleCnt="0"/>
      <dgm:spPr/>
    </dgm:pt>
    <dgm:pt modelId="{B409A397-0D52-4985-8572-55B3318A9C86}" type="pres">
      <dgm:prSet presAssocID="{D11429E2-7314-41AB-9175-76531C668CAD}" presName="compNode" presStyleCnt="0"/>
      <dgm:spPr/>
    </dgm:pt>
    <dgm:pt modelId="{C65885F3-3DA3-40D7-893E-2641B63ACD25}" type="pres">
      <dgm:prSet presAssocID="{D11429E2-7314-41AB-9175-76531C668C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tellite dish"/>
        </a:ext>
      </dgm:extLst>
    </dgm:pt>
    <dgm:pt modelId="{8EEFEDB0-DD34-43C2-BB47-02778B98D540}" type="pres">
      <dgm:prSet presAssocID="{D11429E2-7314-41AB-9175-76531C668CAD}" presName="spaceRect" presStyleCnt="0"/>
      <dgm:spPr/>
    </dgm:pt>
    <dgm:pt modelId="{EB766425-DB45-4972-808C-CED43B8465BF}" type="pres">
      <dgm:prSet presAssocID="{D11429E2-7314-41AB-9175-76531C668CAD}" presName="textRect" presStyleLbl="revTx" presStyleIdx="1" presStyleCnt="4">
        <dgm:presLayoutVars>
          <dgm:chMax val="1"/>
          <dgm:chPref val="1"/>
        </dgm:presLayoutVars>
      </dgm:prSet>
      <dgm:spPr/>
    </dgm:pt>
    <dgm:pt modelId="{A7E05C15-5E28-45FB-B024-B7589683BB21}" type="pres">
      <dgm:prSet presAssocID="{8EB1ADD6-0F57-4F98-B163-C9800881213B}" presName="sibTrans" presStyleCnt="0"/>
      <dgm:spPr/>
    </dgm:pt>
    <dgm:pt modelId="{30C38E45-821D-4920-A1C1-9ABFD192D14F}" type="pres">
      <dgm:prSet presAssocID="{A7645984-46F3-4F95-9399-97A034914F10}" presName="compNode" presStyleCnt="0"/>
      <dgm:spPr/>
    </dgm:pt>
    <dgm:pt modelId="{055C5952-CC56-4FDA-8BBD-A83B8C490791}" type="pres">
      <dgm:prSet presAssocID="{A7645984-46F3-4F95-9399-97A034914F10}" presName="iconRect" presStyleLbl="node1" presStyleIdx="2" presStyleCnt="4"/>
      <dgm:spPr/>
    </dgm:pt>
    <dgm:pt modelId="{813AB089-3E2E-45CD-963F-BCD9C89B872B}" type="pres">
      <dgm:prSet presAssocID="{A7645984-46F3-4F95-9399-97A034914F10}" presName="spaceRect" presStyleCnt="0"/>
      <dgm:spPr/>
    </dgm:pt>
    <dgm:pt modelId="{85D1EA7E-49F3-4893-816B-23B435F778E8}" type="pres">
      <dgm:prSet presAssocID="{A7645984-46F3-4F95-9399-97A034914F10}" presName="textRect" presStyleLbl="revTx" presStyleIdx="2" presStyleCnt="4">
        <dgm:presLayoutVars>
          <dgm:chMax val="1"/>
          <dgm:chPref val="1"/>
        </dgm:presLayoutVars>
      </dgm:prSet>
      <dgm:spPr/>
    </dgm:pt>
    <dgm:pt modelId="{265B6EF4-C669-48AE-8A81-D39D80BA1C3D}" type="pres">
      <dgm:prSet presAssocID="{4E018FBA-7802-41BE-879E-05518611E2C5}" presName="sibTrans" presStyleCnt="0"/>
      <dgm:spPr/>
    </dgm:pt>
    <dgm:pt modelId="{615E4A18-80B7-49E8-9772-4D1C3C69BC62}" type="pres">
      <dgm:prSet presAssocID="{B0D3E695-0C02-405B-A884-31C236FFD822}" presName="compNode" presStyleCnt="0"/>
      <dgm:spPr/>
    </dgm:pt>
    <dgm:pt modelId="{194E261C-2CBF-44DD-8A01-BD3B5298DE87}" type="pres">
      <dgm:prSet presAssocID="{B0D3E695-0C02-405B-A884-31C236FFD822}"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D6475236-02DD-4EDF-A710-67375E2E0C4A}" type="pres">
      <dgm:prSet presAssocID="{B0D3E695-0C02-405B-A884-31C236FFD822}" presName="spaceRect" presStyleCnt="0"/>
      <dgm:spPr/>
    </dgm:pt>
    <dgm:pt modelId="{C990DF2B-7237-44A5-9AAB-791DD158D144}" type="pres">
      <dgm:prSet presAssocID="{B0D3E695-0C02-405B-A884-31C236FFD822}" presName="textRect" presStyleLbl="revTx" presStyleIdx="3" presStyleCnt="4">
        <dgm:presLayoutVars>
          <dgm:chMax val="1"/>
          <dgm:chPref val="1"/>
        </dgm:presLayoutVars>
      </dgm:prSet>
      <dgm:spPr/>
    </dgm:pt>
  </dgm:ptLst>
  <dgm:cxnLst>
    <dgm:cxn modelId="{8846C610-C4B2-431D-A315-F5D5C16E4C57}" type="presOf" srcId="{BD30C31A-EAA8-4F85-8169-B5B3371FF024}" destId="{C16F83F9-0565-4C1F-B1D8-2315897438B5}" srcOrd="0" destOrd="0" presId="urn:microsoft.com/office/officeart/2018/2/layout/IconLabelList"/>
    <dgm:cxn modelId="{DE19E227-55F0-4E86-893C-A37FE347C78D}" srcId="{E3203E8D-5B24-4517-83F9-B2A137E453EA}" destId="{BD30C31A-EAA8-4F85-8169-B5B3371FF024}" srcOrd="0" destOrd="0" parTransId="{F5556C60-AB6A-4CBB-A304-212C1BF82874}" sibTransId="{EB62DD4B-49D4-45E9-9987-1B3D0EBEFC8B}"/>
    <dgm:cxn modelId="{881F0E63-89C3-4FD9-8E4F-1CFF65CB88A5}" type="presOf" srcId="{A7645984-46F3-4F95-9399-97A034914F10}" destId="{85D1EA7E-49F3-4893-816B-23B435F778E8}" srcOrd="0" destOrd="0" presId="urn:microsoft.com/office/officeart/2018/2/layout/IconLabelList"/>
    <dgm:cxn modelId="{80192C45-723A-47EB-8455-B8AF2654DFCB}" type="presOf" srcId="{E3203E8D-5B24-4517-83F9-B2A137E453EA}" destId="{E7AF2360-4AE6-4BC9-9FCF-57F492B217B0}" srcOrd="0" destOrd="0" presId="urn:microsoft.com/office/officeart/2018/2/layout/IconLabelList"/>
    <dgm:cxn modelId="{1D4CB282-5759-4552-BD0A-0800624ACF37}" type="presOf" srcId="{B0D3E695-0C02-405B-A884-31C236FFD822}" destId="{C990DF2B-7237-44A5-9AAB-791DD158D144}" srcOrd="0" destOrd="0" presId="urn:microsoft.com/office/officeart/2018/2/layout/IconLabelList"/>
    <dgm:cxn modelId="{6F713789-7F97-4F5D-BFBA-AED4546B9765}" srcId="{E3203E8D-5B24-4517-83F9-B2A137E453EA}" destId="{B0D3E695-0C02-405B-A884-31C236FFD822}" srcOrd="3" destOrd="0" parTransId="{A926E1F6-E036-493D-9BF3-746E94225BB2}" sibTransId="{FF0E94BD-6622-40ED-BAE0-C3FE2CB71178}"/>
    <dgm:cxn modelId="{E0C11EA1-FA62-4624-A0BD-34DCB0B4ADC4}" srcId="{E3203E8D-5B24-4517-83F9-B2A137E453EA}" destId="{D11429E2-7314-41AB-9175-76531C668CAD}" srcOrd="1" destOrd="0" parTransId="{23D058D4-D31B-4B16-8840-A6B6DD1E707F}" sibTransId="{8EB1ADD6-0F57-4F98-B163-C9800881213B}"/>
    <dgm:cxn modelId="{510B47F4-A77F-441D-9377-D7B67A471D7B}" type="presOf" srcId="{D11429E2-7314-41AB-9175-76531C668CAD}" destId="{EB766425-DB45-4972-808C-CED43B8465BF}" srcOrd="0" destOrd="0" presId="urn:microsoft.com/office/officeart/2018/2/layout/IconLabelList"/>
    <dgm:cxn modelId="{DBA970FB-39EE-44BB-BEAC-06A7640370BD}" srcId="{E3203E8D-5B24-4517-83F9-B2A137E453EA}" destId="{A7645984-46F3-4F95-9399-97A034914F10}" srcOrd="2" destOrd="0" parTransId="{34455E9F-F316-4917-A7A2-9DC3B6CB81B2}" sibTransId="{4E018FBA-7802-41BE-879E-05518611E2C5}"/>
    <dgm:cxn modelId="{AA858D62-E2D1-4812-938D-18FFE0907BDA}" type="presParOf" srcId="{E7AF2360-4AE6-4BC9-9FCF-57F492B217B0}" destId="{8F15CEC7-0186-48DD-B53B-D9AD6B326AA1}" srcOrd="0" destOrd="0" presId="urn:microsoft.com/office/officeart/2018/2/layout/IconLabelList"/>
    <dgm:cxn modelId="{C81316DF-7159-464E-8B0B-EA50EF9A9302}" type="presParOf" srcId="{8F15CEC7-0186-48DD-B53B-D9AD6B326AA1}" destId="{20618009-FDEA-4CCB-A110-55A4890BF9D9}" srcOrd="0" destOrd="0" presId="urn:microsoft.com/office/officeart/2018/2/layout/IconLabelList"/>
    <dgm:cxn modelId="{8B56A49E-42AB-43E0-B15C-AF257C794B0D}" type="presParOf" srcId="{8F15CEC7-0186-48DD-B53B-D9AD6B326AA1}" destId="{A2641EA2-60B3-428A-916F-5AA70F024D47}" srcOrd="1" destOrd="0" presId="urn:microsoft.com/office/officeart/2018/2/layout/IconLabelList"/>
    <dgm:cxn modelId="{894D13AE-F0D6-4144-B197-D40A51EB6771}" type="presParOf" srcId="{8F15CEC7-0186-48DD-B53B-D9AD6B326AA1}" destId="{C16F83F9-0565-4C1F-B1D8-2315897438B5}" srcOrd="2" destOrd="0" presId="urn:microsoft.com/office/officeart/2018/2/layout/IconLabelList"/>
    <dgm:cxn modelId="{9024BF12-CB64-4AB8-8480-C0AAA5822BD9}" type="presParOf" srcId="{E7AF2360-4AE6-4BC9-9FCF-57F492B217B0}" destId="{A7C079F9-437D-4F9B-B37B-6F0F29269F80}" srcOrd="1" destOrd="0" presId="urn:microsoft.com/office/officeart/2018/2/layout/IconLabelList"/>
    <dgm:cxn modelId="{8FA6CE5D-7A83-44BF-B1F4-F24A7FB4DC45}" type="presParOf" srcId="{E7AF2360-4AE6-4BC9-9FCF-57F492B217B0}" destId="{B409A397-0D52-4985-8572-55B3318A9C86}" srcOrd="2" destOrd="0" presId="urn:microsoft.com/office/officeart/2018/2/layout/IconLabelList"/>
    <dgm:cxn modelId="{39813996-F96B-4302-A1D3-93A6B762C10E}" type="presParOf" srcId="{B409A397-0D52-4985-8572-55B3318A9C86}" destId="{C65885F3-3DA3-40D7-893E-2641B63ACD25}" srcOrd="0" destOrd="0" presId="urn:microsoft.com/office/officeart/2018/2/layout/IconLabelList"/>
    <dgm:cxn modelId="{6018A385-B7D1-49C0-9CD1-E07B193F4104}" type="presParOf" srcId="{B409A397-0D52-4985-8572-55B3318A9C86}" destId="{8EEFEDB0-DD34-43C2-BB47-02778B98D540}" srcOrd="1" destOrd="0" presId="urn:microsoft.com/office/officeart/2018/2/layout/IconLabelList"/>
    <dgm:cxn modelId="{3005E6B2-077C-4FCD-910D-DE7FFC944AD3}" type="presParOf" srcId="{B409A397-0D52-4985-8572-55B3318A9C86}" destId="{EB766425-DB45-4972-808C-CED43B8465BF}" srcOrd="2" destOrd="0" presId="urn:microsoft.com/office/officeart/2018/2/layout/IconLabelList"/>
    <dgm:cxn modelId="{1B7EB164-0A09-4F06-A574-4C3CD622A2ED}" type="presParOf" srcId="{E7AF2360-4AE6-4BC9-9FCF-57F492B217B0}" destId="{A7E05C15-5E28-45FB-B024-B7589683BB21}" srcOrd="3" destOrd="0" presId="urn:microsoft.com/office/officeart/2018/2/layout/IconLabelList"/>
    <dgm:cxn modelId="{E15E47F9-3597-4635-AC47-F02F5BD9C126}" type="presParOf" srcId="{E7AF2360-4AE6-4BC9-9FCF-57F492B217B0}" destId="{30C38E45-821D-4920-A1C1-9ABFD192D14F}" srcOrd="4" destOrd="0" presId="urn:microsoft.com/office/officeart/2018/2/layout/IconLabelList"/>
    <dgm:cxn modelId="{45F94671-7B5F-4A98-AD95-90408110BC8B}" type="presParOf" srcId="{30C38E45-821D-4920-A1C1-9ABFD192D14F}" destId="{055C5952-CC56-4FDA-8BBD-A83B8C490791}" srcOrd="0" destOrd="0" presId="urn:microsoft.com/office/officeart/2018/2/layout/IconLabelList"/>
    <dgm:cxn modelId="{66F98D9D-B583-40D4-975C-593847A5DA0F}" type="presParOf" srcId="{30C38E45-821D-4920-A1C1-9ABFD192D14F}" destId="{813AB089-3E2E-45CD-963F-BCD9C89B872B}" srcOrd="1" destOrd="0" presId="urn:microsoft.com/office/officeart/2018/2/layout/IconLabelList"/>
    <dgm:cxn modelId="{ABB01669-864D-405E-909A-C2171F2B9FDD}" type="presParOf" srcId="{30C38E45-821D-4920-A1C1-9ABFD192D14F}" destId="{85D1EA7E-49F3-4893-816B-23B435F778E8}" srcOrd="2" destOrd="0" presId="urn:microsoft.com/office/officeart/2018/2/layout/IconLabelList"/>
    <dgm:cxn modelId="{9CB42B30-9FF1-4C10-B45A-1C08EBF1879C}" type="presParOf" srcId="{E7AF2360-4AE6-4BC9-9FCF-57F492B217B0}" destId="{265B6EF4-C669-48AE-8A81-D39D80BA1C3D}" srcOrd="5" destOrd="0" presId="urn:microsoft.com/office/officeart/2018/2/layout/IconLabelList"/>
    <dgm:cxn modelId="{A824C53C-13F3-4E59-BA69-DB39B54C8363}" type="presParOf" srcId="{E7AF2360-4AE6-4BC9-9FCF-57F492B217B0}" destId="{615E4A18-80B7-49E8-9772-4D1C3C69BC62}" srcOrd="6" destOrd="0" presId="urn:microsoft.com/office/officeart/2018/2/layout/IconLabelList"/>
    <dgm:cxn modelId="{DC64207B-F464-4CCE-9DE0-B744E2A05677}" type="presParOf" srcId="{615E4A18-80B7-49E8-9772-4D1C3C69BC62}" destId="{194E261C-2CBF-44DD-8A01-BD3B5298DE87}" srcOrd="0" destOrd="0" presId="urn:microsoft.com/office/officeart/2018/2/layout/IconLabelList"/>
    <dgm:cxn modelId="{F1A32EB5-95D1-43AC-AEBE-C5606FBD89D6}" type="presParOf" srcId="{615E4A18-80B7-49E8-9772-4D1C3C69BC62}" destId="{D6475236-02DD-4EDF-A710-67375E2E0C4A}" srcOrd="1" destOrd="0" presId="urn:microsoft.com/office/officeart/2018/2/layout/IconLabelList"/>
    <dgm:cxn modelId="{1EB6D15D-4D04-4283-B9DF-641C08A26515}" type="presParOf" srcId="{615E4A18-80B7-49E8-9772-4D1C3C69BC62}" destId="{C990DF2B-7237-44A5-9AAB-791DD158D1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CD170-0DE2-4CEE-8D3A-8229B7E6E371}"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A1C892D2-8DF6-4B9B-A2D2-10952903EE8D}">
      <dgm:prSet phldr="0"/>
      <dgm:spPr/>
      <dgm:t>
        <a:bodyPr/>
        <a:lstStyle/>
        <a:p>
          <a:pPr rtl="0"/>
          <a:r>
            <a:rPr lang="en-US">
              <a:latin typeface="Calibri Light" panose="020F0302020204030204"/>
            </a:rPr>
            <a:t>Project is created by and done for VIASAT</a:t>
          </a:r>
          <a:endParaRPr lang="en-US"/>
        </a:p>
      </dgm:t>
    </dgm:pt>
    <dgm:pt modelId="{DC43C522-2612-4506-816B-12A097690209}" type="parTrans" cxnId="{FEA1FE76-C1EE-44A3-9325-D08D8CD3C754}">
      <dgm:prSet/>
      <dgm:spPr/>
      <dgm:t>
        <a:bodyPr/>
        <a:lstStyle/>
        <a:p>
          <a:endParaRPr lang="en-US"/>
        </a:p>
      </dgm:t>
    </dgm:pt>
    <dgm:pt modelId="{ABC89367-CC2E-48B0-933F-773DB8CDF2B4}" type="sibTrans" cxnId="{FEA1FE76-C1EE-44A3-9325-D08D8CD3C754}">
      <dgm:prSet/>
      <dgm:spPr/>
      <dgm:t>
        <a:bodyPr/>
        <a:lstStyle/>
        <a:p>
          <a:endParaRPr lang="en-US"/>
        </a:p>
      </dgm:t>
    </dgm:pt>
    <dgm:pt modelId="{4049E125-B852-41F5-A953-7C34DB727292}">
      <dgm:prSet phldr="0"/>
      <dgm:spPr/>
      <dgm:t>
        <a:bodyPr/>
        <a:lstStyle/>
        <a:p>
          <a:pPr rtl="0"/>
          <a:r>
            <a:rPr lang="en-US">
              <a:latin typeface="Calibri Light" panose="020F0302020204030204"/>
            </a:rPr>
            <a:t>Ongoing project built on previous team's work</a:t>
          </a:r>
        </a:p>
      </dgm:t>
    </dgm:pt>
    <dgm:pt modelId="{82625C3B-B1B2-4744-AA7E-6D89809CD9A9}" type="parTrans" cxnId="{C837921C-C464-48BE-AC82-77EC908E78F3}">
      <dgm:prSet/>
      <dgm:spPr/>
      <dgm:t>
        <a:bodyPr/>
        <a:lstStyle/>
        <a:p>
          <a:endParaRPr lang="en-US"/>
        </a:p>
      </dgm:t>
    </dgm:pt>
    <dgm:pt modelId="{6114CD07-A4D8-482B-8E6C-DFB190619BCB}" type="sibTrans" cxnId="{C837921C-C464-48BE-AC82-77EC908E78F3}">
      <dgm:prSet/>
      <dgm:spPr/>
      <dgm:t>
        <a:bodyPr/>
        <a:lstStyle/>
        <a:p>
          <a:endParaRPr lang="en-US"/>
        </a:p>
      </dgm:t>
    </dgm:pt>
    <dgm:pt modelId="{A5D33941-0C01-4108-AF0A-621D14CF83A6}">
      <dgm:prSet phldr="0"/>
      <dgm:spPr/>
      <dgm:t>
        <a:bodyPr/>
        <a:lstStyle/>
        <a:p>
          <a:pPr rtl="0"/>
          <a:r>
            <a:rPr lang="en-US">
              <a:latin typeface="Calibri Light" panose="020F0302020204030204"/>
            </a:rPr>
            <a:t>Split into two teams: Hardware &amp; Machine Learning</a:t>
          </a:r>
          <a:endParaRPr lang="en-US"/>
        </a:p>
      </dgm:t>
    </dgm:pt>
    <dgm:pt modelId="{552A4302-4FBB-4287-BCA2-1142A1037E11}" type="parTrans" cxnId="{F0FA1783-97D2-4122-9052-372C4818F52C}">
      <dgm:prSet/>
      <dgm:spPr/>
    </dgm:pt>
    <dgm:pt modelId="{722C8EAB-D6A0-4F05-97D8-7A285629A86A}" type="sibTrans" cxnId="{F0FA1783-97D2-4122-9052-372C4818F52C}">
      <dgm:prSet/>
      <dgm:spPr/>
    </dgm:pt>
    <dgm:pt modelId="{17AB6927-ACC2-4F2C-892D-F57F740B40F8}" type="pres">
      <dgm:prSet presAssocID="{1C8CD170-0DE2-4CEE-8D3A-8229B7E6E371}" presName="Name0" presStyleCnt="0">
        <dgm:presLayoutVars>
          <dgm:chMax val="11"/>
          <dgm:chPref val="11"/>
          <dgm:dir/>
          <dgm:resizeHandles/>
        </dgm:presLayoutVars>
      </dgm:prSet>
      <dgm:spPr/>
    </dgm:pt>
    <dgm:pt modelId="{6DB0E485-17F6-4385-BA4C-2B1D49E187BC}" type="pres">
      <dgm:prSet presAssocID="{A5D33941-0C01-4108-AF0A-621D14CF83A6}" presName="Accent3" presStyleCnt="0"/>
      <dgm:spPr/>
    </dgm:pt>
    <dgm:pt modelId="{75EB0006-20D1-41F7-AD1F-045F4D6FE5C8}" type="pres">
      <dgm:prSet presAssocID="{A5D33941-0C01-4108-AF0A-621D14CF83A6}" presName="Accent" presStyleLbl="node1" presStyleIdx="0" presStyleCnt="6"/>
      <dgm:spPr/>
    </dgm:pt>
    <dgm:pt modelId="{49339CEC-4C3F-4FAA-953A-272AB0CE18B7}" type="pres">
      <dgm:prSet presAssocID="{A5D33941-0C01-4108-AF0A-621D14CF83A6}" presName="ParentBackground3" presStyleCnt="0"/>
      <dgm:spPr/>
    </dgm:pt>
    <dgm:pt modelId="{D3B61FD6-BDC8-405E-ADBF-962F03815233}" type="pres">
      <dgm:prSet presAssocID="{A5D33941-0C01-4108-AF0A-621D14CF83A6}" presName="ParentBackground" presStyleLbl="node1" presStyleIdx="1" presStyleCnt="6"/>
      <dgm:spPr/>
    </dgm:pt>
    <dgm:pt modelId="{F0258AED-A3E7-4D65-A62C-F3EF9D63266D}" type="pres">
      <dgm:prSet presAssocID="{A5D33941-0C01-4108-AF0A-621D14CF83A6}" presName="Parent3" presStyleLbl="fgAcc0" presStyleIdx="0" presStyleCnt="0">
        <dgm:presLayoutVars>
          <dgm:chMax val="1"/>
          <dgm:chPref val="1"/>
          <dgm:bulletEnabled val="1"/>
        </dgm:presLayoutVars>
      </dgm:prSet>
      <dgm:spPr/>
    </dgm:pt>
    <dgm:pt modelId="{F473A309-AFFF-495D-B8D5-BDB7E668AA49}" type="pres">
      <dgm:prSet presAssocID="{4049E125-B852-41F5-A953-7C34DB727292}" presName="Accent2" presStyleCnt="0"/>
      <dgm:spPr/>
    </dgm:pt>
    <dgm:pt modelId="{3D564959-AD3E-43DB-B19D-D02CFA3A2BC7}" type="pres">
      <dgm:prSet presAssocID="{4049E125-B852-41F5-A953-7C34DB727292}" presName="Accent" presStyleLbl="node1" presStyleIdx="2" presStyleCnt="6"/>
      <dgm:spPr/>
    </dgm:pt>
    <dgm:pt modelId="{8BA03F78-00E8-484E-8998-914F7D5C35F8}" type="pres">
      <dgm:prSet presAssocID="{4049E125-B852-41F5-A953-7C34DB727292}" presName="ParentBackground2" presStyleCnt="0"/>
      <dgm:spPr/>
    </dgm:pt>
    <dgm:pt modelId="{9D8A1811-AF54-4A14-AC5C-D7D2584709C7}" type="pres">
      <dgm:prSet presAssocID="{4049E125-B852-41F5-A953-7C34DB727292}" presName="ParentBackground" presStyleLbl="node1" presStyleIdx="3" presStyleCnt="6"/>
      <dgm:spPr/>
    </dgm:pt>
    <dgm:pt modelId="{B23C2FD9-C397-493F-BCEC-582D737D1F59}" type="pres">
      <dgm:prSet presAssocID="{4049E125-B852-41F5-A953-7C34DB727292}" presName="Parent2" presStyleLbl="fgAcc0" presStyleIdx="0" presStyleCnt="0">
        <dgm:presLayoutVars>
          <dgm:chMax val="1"/>
          <dgm:chPref val="1"/>
          <dgm:bulletEnabled val="1"/>
        </dgm:presLayoutVars>
      </dgm:prSet>
      <dgm:spPr/>
    </dgm:pt>
    <dgm:pt modelId="{60CD4DE0-5A99-42E2-B433-74D03B483440}" type="pres">
      <dgm:prSet presAssocID="{A1C892D2-8DF6-4B9B-A2D2-10952903EE8D}" presName="Accent1" presStyleCnt="0"/>
      <dgm:spPr/>
    </dgm:pt>
    <dgm:pt modelId="{CB22A4AD-AD85-4D41-ABA0-1EA66F1871A0}" type="pres">
      <dgm:prSet presAssocID="{A1C892D2-8DF6-4B9B-A2D2-10952903EE8D}" presName="Accent" presStyleLbl="node1" presStyleIdx="4" presStyleCnt="6"/>
      <dgm:spPr/>
    </dgm:pt>
    <dgm:pt modelId="{F76006F3-D91F-40F7-924C-FEEDA6C468CC}" type="pres">
      <dgm:prSet presAssocID="{A1C892D2-8DF6-4B9B-A2D2-10952903EE8D}" presName="ParentBackground1" presStyleCnt="0"/>
      <dgm:spPr/>
    </dgm:pt>
    <dgm:pt modelId="{A765635C-46F5-47F3-AD61-065FFBF8A0AE}" type="pres">
      <dgm:prSet presAssocID="{A1C892D2-8DF6-4B9B-A2D2-10952903EE8D}" presName="ParentBackground" presStyleLbl="node1" presStyleIdx="5" presStyleCnt="6"/>
      <dgm:spPr/>
    </dgm:pt>
    <dgm:pt modelId="{CD5AA0A7-5B9C-407C-88C0-596D4312F734}" type="pres">
      <dgm:prSet presAssocID="{A1C892D2-8DF6-4B9B-A2D2-10952903EE8D}" presName="Parent1" presStyleLbl="fgAcc0" presStyleIdx="0" presStyleCnt="0">
        <dgm:presLayoutVars>
          <dgm:chMax val="1"/>
          <dgm:chPref val="1"/>
          <dgm:bulletEnabled val="1"/>
        </dgm:presLayoutVars>
      </dgm:prSet>
      <dgm:spPr/>
    </dgm:pt>
  </dgm:ptLst>
  <dgm:cxnLst>
    <dgm:cxn modelId="{72D94616-21B5-47D8-9F30-2A5DBB731188}" type="presOf" srcId="{1C8CD170-0DE2-4CEE-8D3A-8229B7E6E371}" destId="{17AB6927-ACC2-4F2C-892D-F57F740B40F8}" srcOrd="0" destOrd="0" presId="urn:microsoft.com/office/officeart/2018/layout/CircleProcess"/>
    <dgm:cxn modelId="{C837921C-C464-48BE-AC82-77EC908E78F3}" srcId="{1C8CD170-0DE2-4CEE-8D3A-8229B7E6E371}" destId="{4049E125-B852-41F5-A953-7C34DB727292}" srcOrd="1" destOrd="0" parTransId="{82625C3B-B1B2-4744-AA7E-6D89809CD9A9}" sibTransId="{6114CD07-A4D8-482B-8E6C-DFB190619BCB}"/>
    <dgm:cxn modelId="{34527766-BC42-4BDB-965C-79EE695A527D}" type="presOf" srcId="{4049E125-B852-41F5-A953-7C34DB727292}" destId="{9D8A1811-AF54-4A14-AC5C-D7D2584709C7}" srcOrd="0" destOrd="0" presId="urn:microsoft.com/office/officeart/2018/layout/CircleProcess"/>
    <dgm:cxn modelId="{2EB49F50-167E-484E-B18F-F54F15B93D5B}" type="presOf" srcId="{4049E125-B852-41F5-A953-7C34DB727292}" destId="{B23C2FD9-C397-493F-BCEC-582D737D1F59}" srcOrd="1" destOrd="0" presId="urn:microsoft.com/office/officeart/2018/layout/CircleProcess"/>
    <dgm:cxn modelId="{FEA1FE76-C1EE-44A3-9325-D08D8CD3C754}" srcId="{1C8CD170-0DE2-4CEE-8D3A-8229B7E6E371}" destId="{A1C892D2-8DF6-4B9B-A2D2-10952903EE8D}" srcOrd="0" destOrd="0" parTransId="{DC43C522-2612-4506-816B-12A097690209}" sibTransId="{ABC89367-CC2E-48B0-933F-773DB8CDF2B4}"/>
    <dgm:cxn modelId="{F0FA1783-97D2-4122-9052-372C4818F52C}" srcId="{1C8CD170-0DE2-4CEE-8D3A-8229B7E6E371}" destId="{A5D33941-0C01-4108-AF0A-621D14CF83A6}" srcOrd="2" destOrd="0" parTransId="{552A4302-4FBB-4287-BCA2-1142A1037E11}" sibTransId="{722C8EAB-D6A0-4F05-97D8-7A285629A86A}"/>
    <dgm:cxn modelId="{D5EF2588-B438-4EC9-B1B9-2B11F4046703}" type="presOf" srcId="{A5D33941-0C01-4108-AF0A-621D14CF83A6}" destId="{D3B61FD6-BDC8-405E-ADBF-962F03815233}" srcOrd="0" destOrd="0" presId="urn:microsoft.com/office/officeart/2018/layout/CircleProcess"/>
    <dgm:cxn modelId="{658A8D95-B965-44C5-84C2-64988AA84C0E}" type="presOf" srcId="{A1C892D2-8DF6-4B9B-A2D2-10952903EE8D}" destId="{CD5AA0A7-5B9C-407C-88C0-596D4312F734}" srcOrd="1" destOrd="0" presId="urn:microsoft.com/office/officeart/2018/layout/CircleProcess"/>
    <dgm:cxn modelId="{C3E0A8DD-9BE4-4DE8-9E9B-23EE4FBC7F76}" type="presOf" srcId="{A1C892D2-8DF6-4B9B-A2D2-10952903EE8D}" destId="{A765635C-46F5-47F3-AD61-065FFBF8A0AE}" srcOrd="0" destOrd="0" presId="urn:microsoft.com/office/officeart/2018/layout/CircleProcess"/>
    <dgm:cxn modelId="{49A1B5EE-160D-4B5B-AFFD-A8511BDAD64C}" type="presOf" srcId="{A5D33941-0C01-4108-AF0A-621D14CF83A6}" destId="{F0258AED-A3E7-4D65-A62C-F3EF9D63266D}" srcOrd="1" destOrd="0" presId="urn:microsoft.com/office/officeart/2018/layout/CircleProcess"/>
    <dgm:cxn modelId="{98BC2E6A-EF85-426E-B6D2-2A40804297C3}" type="presParOf" srcId="{17AB6927-ACC2-4F2C-892D-F57F740B40F8}" destId="{6DB0E485-17F6-4385-BA4C-2B1D49E187BC}" srcOrd="0" destOrd="0" presId="urn:microsoft.com/office/officeart/2018/layout/CircleProcess"/>
    <dgm:cxn modelId="{92915332-95BF-4A88-93D9-8C75C533CE08}" type="presParOf" srcId="{6DB0E485-17F6-4385-BA4C-2B1D49E187BC}" destId="{75EB0006-20D1-41F7-AD1F-045F4D6FE5C8}" srcOrd="0" destOrd="0" presId="urn:microsoft.com/office/officeart/2018/layout/CircleProcess"/>
    <dgm:cxn modelId="{FE769BB5-1732-4C4C-BCE3-6020AFE15CF9}" type="presParOf" srcId="{17AB6927-ACC2-4F2C-892D-F57F740B40F8}" destId="{49339CEC-4C3F-4FAA-953A-272AB0CE18B7}" srcOrd="1" destOrd="0" presId="urn:microsoft.com/office/officeart/2018/layout/CircleProcess"/>
    <dgm:cxn modelId="{5673415B-1DEC-4489-80A4-7DAC1936E14C}" type="presParOf" srcId="{49339CEC-4C3F-4FAA-953A-272AB0CE18B7}" destId="{D3B61FD6-BDC8-405E-ADBF-962F03815233}" srcOrd="0" destOrd="0" presId="urn:microsoft.com/office/officeart/2018/layout/CircleProcess"/>
    <dgm:cxn modelId="{4186FCE9-698C-4802-814F-B1A4781EE7D1}" type="presParOf" srcId="{17AB6927-ACC2-4F2C-892D-F57F740B40F8}" destId="{F0258AED-A3E7-4D65-A62C-F3EF9D63266D}" srcOrd="2" destOrd="0" presId="urn:microsoft.com/office/officeart/2018/layout/CircleProcess"/>
    <dgm:cxn modelId="{E64B6F77-E394-48E0-9490-15B8554BAA0E}" type="presParOf" srcId="{17AB6927-ACC2-4F2C-892D-F57F740B40F8}" destId="{F473A309-AFFF-495D-B8D5-BDB7E668AA49}" srcOrd="3" destOrd="0" presId="urn:microsoft.com/office/officeart/2018/layout/CircleProcess"/>
    <dgm:cxn modelId="{ECC7AA60-8F46-425B-9F79-A9D71520F797}" type="presParOf" srcId="{F473A309-AFFF-495D-B8D5-BDB7E668AA49}" destId="{3D564959-AD3E-43DB-B19D-D02CFA3A2BC7}" srcOrd="0" destOrd="0" presId="urn:microsoft.com/office/officeart/2018/layout/CircleProcess"/>
    <dgm:cxn modelId="{31271E08-120B-4DA4-A8FF-A20E064EA75C}" type="presParOf" srcId="{17AB6927-ACC2-4F2C-892D-F57F740B40F8}" destId="{8BA03F78-00E8-484E-8998-914F7D5C35F8}" srcOrd="4" destOrd="0" presId="urn:microsoft.com/office/officeart/2018/layout/CircleProcess"/>
    <dgm:cxn modelId="{AC98DB36-55B3-407E-9272-EB455E58F7CD}" type="presParOf" srcId="{8BA03F78-00E8-484E-8998-914F7D5C35F8}" destId="{9D8A1811-AF54-4A14-AC5C-D7D2584709C7}" srcOrd="0" destOrd="0" presId="urn:microsoft.com/office/officeart/2018/layout/CircleProcess"/>
    <dgm:cxn modelId="{FF444669-CADC-4F95-AAB9-5901991518EC}" type="presParOf" srcId="{17AB6927-ACC2-4F2C-892D-F57F740B40F8}" destId="{B23C2FD9-C397-493F-BCEC-582D737D1F59}" srcOrd="5" destOrd="0" presId="urn:microsoft.com/office/officeart/2018/layout/CircleProcess"/>
    <dgm:cxn modelId="{55218852-E855-4130-AB10-EE35D8474A43}" type="presParOf" srcId="{17AB6927-ACC2-4F2C-892D-F57F740B40F8}" destId="{60CD4DE0-5A99-42E2-B433-74D03B483440}" srcOrd="6" destOrd="0" presId="urn:microsoft.com/office/officeart/2018/layout/CircleProcess"/>
    <dgm:cxn modelId="{8EBCCD27-2EA7-4116-AF57-E7AF3000DC0D}" type="presParOf" srcId="{60CD4DE0-5A99-42E2-B433-74D03B483440}" destId="{CB22A4AD-AD85-4D41-ABA0-1EA66F1871A0}" srcOrd="0" destOrd="0" presId="urn:microsoft.com/office/officeart/2018/layout/CircleProcess"/>
    <dgm:cxn modelId="{F175344F-779A-4489-A016-9A7FC4B4ED3F}" type="presParOf" srcId="{17AB6927-ACC2-4F2C-892D-F57F740B40F8}" destId="{F76006F3-D91F-40F7-924C-FEEDA6C468CC}" srcOrd="7" destOrd="0" presId="urn:microsoft.com/office/officeart/2018/layout/CircleProcess"/>
    <dgm:cxn modelId="{B951BB7D-481C-440F-97D8-A924420D30E6}" type="presParOf" srcId="{F76006F3-D91F-40F7-924C-FEEDA6C468CC}" destId="{A765635C-46F5-47F3-AD61-065FFBF8A0AE}" srcOrd="0" destOrd="0" presId="urn:microsoft.com/office/officeart/2018/layout/CircleProcess"/>
    <dgm:cxn modelId="{C2421846-5529-42BF-B293-F6CDFA1B16E5}" type="presParOf" srcId="{17AB6927-ACC2-4F2C-892D-F57F740B40F8}" destId="{CD5AA0A7-5B9C-407C-88C0-596D4312F734}" srcOrd="8"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8B327-D525-4BC5-A43A-B91105CD158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7D023D-4BB9-4606-B9BB-5993ABB7D3C0}">
      <dgm:prSet/>
      <dgm:spPr/>
      <dgm:t>
        <a:bodyPr/>
        <a:lstStyle/>
        <a:p>
          <a:pPr>
            <a:lnSpc>
              <a:spcPct val="100000"/>
            </a:lnSpc>
          </a:pPr>
          <a:r>
            <a:rPr lang="en-US">
              <a:latin typeface="Calibri Light" panose="020F0302020204030204"/>
            </a:rPr>
            <a:t>We want to design</a:t>
          </a:r>
          <a:r>
            <a:rPr lang="en-US"/>
            <a:t> and implement a ML algorithm to accept a wide range of RF inputs and generate PID parameters to take predictive actions.</a:t>
          </a:r>
        </a:p>
      </dgm:t>
    </dgm:pt>
    <dgm:pt modelId="{E5502872-4DAA-45FE-8174-B26AF614DB55}" type="parTrans" cxnId="{CE74366A-4AE0-4385-B73E-3B14DFEAF407}">
      <dgm:prSet/>
      <dgm:spPr/>
      <dgm:t>
        <a:bodyPr/>
        <a:lstStyle/>
        <a:p>
          <a:endParaRPr lang="en-US"/>
        </a:p>
      </dgm:t>
    </dgm:pt>
    <dgm:pt modelId="{C687DAAC-A437-4432-820D-CDB3DB6FA51E}" type="sibTrans" cxnId="{CE74366A-4AE0-4385-B73E-3B14DFEAF407}">
      <dgm:prSet/>
      <dgm:spPr/>
      <dgm:t>
        <a:bodyPr/>
        <a:lstStyle/>
        <a:p>
          <a:endParaRPr lang="en-US"/>
        </a:p>
      </dgm:t>
    </dgm:pt>
    <dgm:pt modelId="{E7CDAD4A-B889-4D34-B043-D39AF3A84098}">
      <dgm:prSet/>
      <dgm:spPr/>
      <dgm:t>
        <a:bodyPr/>
        <a:lstStyle/>
        <a:p>
          <a:pPr>
            <a:lnSpc>
              <a:spcPct val="100000"/>
            </a:lnSpc>
          </a:pPr>
          <a:r>
            <a:rPr lang="en-US"/>
            <a:t>The goal is to create increasingly accurate PID parameters that produce improved corrective actions for the tracking system.</a:t>
          </a:r>
        </a:p>
      </dgm:t>
    </dgm:pt>
    <dgm:pt modelId="{6E8FB36A-F7C0-4E2B-BD0C-8AFEE46C4A98}" type="parTrans" cxnId="{5E4D9D62-F1D4-4D79-863B-412A7FFD6204}">
      <dgm:prSet/>
      <dgm:spPr/>
      <dgm:t>
        <a:bodyPr/>
        <a:lstStyle/>
        <a:p>
          <a:endParaRPr lang="en-US"/>
        </a:p>
      </dgm:t>
    </dgm:pt>
    <dgm:pt modelId="{5F78F1B6-6835-4692-9A5D-781B0081C3BF}" type="sibTrans" cxnId="{5E4D9D62-F1D4-4D79-863B-412A7FFD6204}">
      <dgm:prSet/>
      <dgm:spPr/>
      <dgm:t>
        <a:bodyPr/>
        <a:lstStyle/>
        <a:p>
          <a:endParaRPr lang="en-US"/>
        </a:p>
      </dgm:t>
    </dgm:pt>
    <dgm:pt modelId="{75FFF8A5-122A-4DD8-ADD4-08DCD9346347}" type="pres">
      <dgm:prSet presAssocID="{F608B327-D525-4BC5-A43A-B91105CD1581}" presName="root" presStyleCnt="0">
        <dgm:presLayoutVars>
          <dgm:dir/>
          <dgm:resizeHandles val="exact"/>
        </dgm:presLayoutVars>
      </dgm:prSet>
      <dgm:spPr/>
    </dgm:pt>
    <dgm:pt modelId="{A2EEE1C4-4198-467B-BB3A-485895B7BC0A}" type="pres">
      <dgm:prSet presAssocID="{B97D023D-4BB9-4606-B9BB-5993ABB7D3C0}" presName="compNode" presStyleCnt="0"/>
      <dgm:spPr/>
    </dgm:pt>
    <dgm:pt modelId="{AFA7408E-E5E2-4CE9-83DF-F8DBE7873C3F}" type="pres">
      <dgm:prSet presAssocID="{B97D023D-4BB9-4606-B9BB-5993ABB7D3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6CFA101-9000-4C8E-9A86-41247D2F0652}" type="pres">
      <dgm:prSet presAssocID="{B97D023D-4BB9-4606-B9BB-5993ABB7D3C0}" presName="spaceRect" presStyleCnt="0"/>
      <dgm:spPr/>
    </dgm:pt>
    <dgm:pt modelId="{D2639B9A-8F73-4DCF-ABD3-A69D4CBC12F6}" type="pres">
      <dgm:prSet presAssocID="{B97D023D-4BB9-4606-B9BB-5993ABB7D3C0}" presName="textRect" presStyleLbl="revTx" presStyleIdx="0" presStyleCnt="2">
        <dgm:presLayoutVars>
          <dgm:chMax val="1"/>
          <dgm:chPref val="1"/>
        </dgm:presLayoutVars>
      </dgm:prSet>
      <dgm:spPr/>
    </dgm:pt>
    <dgm:pt modelId="{A7C56CA3-090E-4586-BC4B-6FB3804071BE}" type="pres">
      <dgm:prSet presAssocID="{C687DAAC-A437-4432-820D-CDB3DB6FA51E}" presName="sibTrans" presStyleCnt="0"/>
      <dgm:spPr/>
    </dgm:pt>
    <dgm:pt modelId="{253B1258-5F06-44B3-8DFE-E06195DA7EED}" type="pres">
      <dgm:prSet presAssocID="{E7CDAD4A-B889-4D34-B043-D39AF3A84098}" presName="compNode" presStyleCnt="0"/>
      <dgm:spPr/>
    </dgm:pt>
    <dgm:pt modelId="{B8A3B66B-6A23-41B1-9A7B-C0D311B503B2}" type="pres">
      <dgm:prSet presAssocID="{E7CDAD4A-B889-4D34-B043-D39AF3A840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E46682E-B472-4AFF-825B-DAF2B04BBA0B}" type="pres">
      <dgm:prSet presAssocID="{E7CDAD4A-B889-4D34-B043-D39AF3A84098}" presName="spaceRect" presStyleCnt="0"/>
      <dgm:spPr/>
    </dgm:pt>
    <dgm:pt modelId="{B99D98BE-C334-4F5F-8DED-73C093230F32}" type="pres">
      <dgm:prSet presAssocID="{E7CDAD4A-B889-4D34-B043-D39AF3A84098}" presName="textRect" presStyleLbl="revTx" presStyleIdx="1" presStyleCnt="2">
        <dgm:presLayoutVars>
          <dgm:chMax val="1"/>
          <dgm:chPref val="1"/>
        </dgm:presLayoutVars>
      </dgm:prSet>
      <dgm:spPr/>
    </dgm:pt>
  </dgm:ptLst>
  <dgm:cxnLst>
    <dgm:cxn modelId="{F3EF8B30-22DB-4EC9-88B4-5DB11B4A8F2D}" type="presOf" srcId="{E7CDAD4A-B889-4D34-B043-D39AF3A84098}" destId="{B99D98BE-C334-4F5F-8DED-73C093230F32}" srcOrd="0" destOrd="0" presId="urn:microsoft.com/office/officeart/2018/2/layout/IconLabelList"/>
    <dgm:cxn modelId="{5E4D9D62-F1D4-4D79-863B-412A7FFD6204}" srcId="{F608B327-D525-4BC5-A43A-B91105CD1581}" destId="{E7CDAD4A-B889-4D34-B043-D39AF3A84098}" srcOrd="1" destOrd="0" parTransId="{6E8FB36A-F7C0-4E2B-BD0C-8AFEE46C4A98}" sibTransId="{5F78F1B6-6835-4692-9A5D-781B0081C3BF}"/>
    <dgm:cxn modelId="{CE74366A-4AE0-4385-B73E-3B14DFEAF407}" srcId="{F608B327-D525-4BC5-A43A-B91105CD1581}" destId="{B97D023D-4BB9-4606-B9BB-5993ABB7D3C0}" srcOrd="0" destOrd="0" parTransId="{E5502872-4DAA-45FE-8174-B26AF614DB55}" sibTransId="{C687DAAC-A437-4432-820D-CDB3DB6FA51E}"/>
    <dgm:cxn modelId="{BA749756-257B-423F-90D9-68E61EB16E53}" type="presOf" srcId="{F608B327-D525-4BC5-A43A-B91105CD1581}" destId="{75FFF8A5-122A-4DD8-ADD4-08DCD9346347}" srcOrd="0" destOrd="0" presId="urn:microsoft.com/office/officeart/2018/2/layout/IconLabelList"/>
    <dgm:cxn modelId="{8AE889F4-2A37-4388-B893-CA382A83F68B}" type="presOf" srcId="{B97D023D-4BB9-4606-B9BB-5993ABB7D3C0}" destId="{D2639B9A-8F73-4DCF-ABD3-A69D4CBC12F6}" srcOrd="0" destOrd="0" presId="urn:microsoft.com/office/officeart/2018/2/layout/IconLabelList"/>
    <dgm:cxn modelId="{69755367-F7C6-4BF4-AD57-50D49E6021ED}" type="presParOf" srcId="{75FFF8A5-122A-4DD8-ADD4-08DCD9346347}" destId="{A2EEE1C4-4198-467B-BB3A-485895B7BC0A}" srcOrd="0" destOrd="0" presId="urn:microsoft.com/office/officeart/2018/2/layout/IconLabelList"/>
    <dgm:cxn modelId="{213E652D-4673-43FA-8371-556266BD2B27}" type="presParOf" srcId="{A2EEE1C4-4198-467B-BB3A-485895B7BC0A}" destId="{AFA7408E-E5E2-4CE9-83DF-F8DBE7873C3F}" srcOrd="0" destOrd="0" presId="urn:microsoft.com/office/officeart/2018/2/layout/IconLabelList"/>
    <dgm:cxn modelId="{AB10DA66-ACAD-4B3E-8A06-2EEF4FF33706}" type="presParOf" srcId="{A2EEE1C4-4198-467B-BB3A-485895B7BC0A}" destId="{B6CFA101-9000-4C8E-9A86-41247D2F0652}" srcOrd="1" destOrd="0" presId="urn:microsoft.com/office/officeart/2018/2/layout/IconLabelList"/>
    <dgm:cxn modelId="{4F662B45-8156-494A-95B8-D6E7C1A37D52}" type="presParOf" srcId="{A2EEE1C4-4198-467B-BB3A-485895B7BC0A}" destId="{D2639B9A-8F73-4DCF-ABD3-A69D4CBC12F6}" srcOrd="2" destOrd="0" presId="urn:microsoft.com/office/officeart/2018/2/layout/IconLabelList"/>
    <dgm:cxn modelId="{A7F0C86D-6BC3-4658-8CE2-23B4FE3D42CA}" type="presParOf" srcId="{75FFF8A5-122A-4DD8-ADD4-08DCD9346347}" destId="{A7C56CA3-090E-4586-BC4B-6FB3804071BE}" srcOrd="1" destOrd="0" presId="urn:microsoft.com/office/officeart/2018/2/layout/IconLabelList"/>
    <dgm:cxn modelId="{DF431BE0-803B-4687-8FC2-D66994504E52}" type="presParOf" srcId="{75FFF8A5-122A-4DD8-ADD4-08DCD9346347}" destId="{253B1258-5F06-44B3-8DFE-E06195DA7EED}" srcOrd="2" destOrd="0" presId="urn:microsoft.com/office/officeart/2018/2/layout/IconLabelList"/>
    <dgm:cxn modelId="{C4D92A84-11B4-4184-AA18-1CA0813E90ED}" type="presParOf" srcId="{253B1258-5F06-44B3-8DFE-E06195DA7EED}" destId="{B8A3B66B-6A23-41B1-9A7B-C0D311B503B2}" srcOrd="0" destOrd="0" presId="urn:microsoft.com/office/officeart/2018/2/layout/IconLabelList"/>
    <dgm:cxn modelId="{50160115-939A-4019-ABAA-8EDA0205F3BC}" type="presParOf" srcId="{253B1258-5F06-44B3-8DFE-E06195DA7EED}" destId="{FE46682E-B472-4AFF-825B-DAF2B04BBA0B}" srcOrd="1" destOrd="0" presId="urn:microsoft.com/office/officeart/2018/2/layout/IconLabelList"/>
    <dgm:cxn modelId="{3F098B1F-D2DD-4866-B1A7-F9D741718560}" type="presParOf" srcId="{253B1258-5F06-44B3-8DFE-E06195DA7EED}" destId="{B99D98BE-C334-4F5F-8DED-73C093230F3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67069-68FB-46A2-B21D-1826A4B8CA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DFC20E-1D64-42B3-9DD5-433E8DBFB8A7}">
      <dgm:prSet/>
      <dgm:spPr/>
      <dgm:t>
        <a:bodyPr/>
        <a:lstStyle/>
        <a:p>
          <a:pPr>
            <a:lnSpc>
              <a:spcPct val="100000"/>
            </a:lnSpc>
          </a:pPr>
          <a:r>
            <a:rPr lang="en-US"/>
            <a:t>Create Matlab database that will hold data points generated from the existing RF model</a:t>
          </a:r>
        </a:p>
      </dgm:t>
    </dgm:pt>
    <dgm:pt modelId="{A5A80B50-9ABB-4742-AF3A-7D37286CCC2D}" type="parTrans" cxnId="{46F206B0-D8CD-4155-A78F-43DFC552D123}">
      <dgm:prSet/>
      <dgm:spPr/>
      <dgm:t>
        <a:bodyPr/>
        <a:lstStyle/>
        <a:p>
          <a:endParaRPr lang="en-US"/>
        </a:p>
      </dgm:t>
    </dgm:pt>
    <dgm:pt modelId="{71F17B4A-3C62-40A7-8E12-41B75C2C6A90}" type="sibTrans" cxnId="{46F206B0-D8CD-4155-A78F-43DFC552D123}">
      <dgm:prSet phldrT="01" phldr="0"/>
      <dgm:spPr/>
      <dgm:t>
        <a:bodyPr/>
        <a:lstStyle/>
        <a:p>
          <a:endParaRPr lang="en-US"/>
        </a:p>
      </dgm:t>
    </dgm:pt>
    <dgm:pt modelId="{21034551-3891-432F-8657-6550F419799F}">
      <dgm:prSet/>
      <dgm:spPr/>
      <dgm:t>
        <a:bodyPr/>
        <a:lstStyle/>
        <a:p>
          <a:pPr>
            <a:lnSpc>
              <a:spcPct val="100000"/>
            </a:lnSpc>
          </a:pPr>
          <a:r>
            <a:rPr lang="en-US"/>
            <a:t>Develop method of extracting data from the RF model</a:t>
          </a:r>
        </a:p>
      </dgm:t>
    </dgm:pt>
    <dgm:pt modelId="{7C6C0470-8C12-4340-9F3B-BE73176FB4FA}" type="parTrans" cxnId="{DA11E1CF-43E7-4935-97AE-96F88427B05E}">
      <dgm:prSet/>
      <dgm:spPr/>
      <dgm:t>
        <a:bodyPr/>
        <a:lstStyle/>
        <a:p>
          <a:endParaRPr lang="en-US"/>
        </a:p>
      </dgm:t>
    </dgm:pt>
    <dgm:pt modelId="{EF7992A1-F3D1-47D8-8232-5F2B333A188F}" type="sibTrans" cxnId="{DA11E1CF-43E7-4935-97AE-96F88427B05E}">
      <dgm:prSet phldrT="02" phldr="0"/>
      <dgm:spPr/>
      <dgm:t>
        <a:bodyPr/>
        <a:lstStyle/>
        <a:p>
          <a:endParaRPr lang="en-US"/>
        </a:p>
      </dgm:t>
    </dgm:pt>
    <dgm:pt modelId="{23C17CE9-0F2C-4D6C-866B-9B43095A9CEC}">
      <dgm:prSet/>
      <dgm:spPr/>
      <dgm:t>
        <a:bodyPr/>
        <a:lstStyle/>
        <a:p>
          <a:pPr>
            <a:lnSpc>
              <a:spcPct val="100000"/>
            </a:lnSpc>
          </a:pPr>
          <a:r>
            <a:rPr lang="en-US"/>
            <a:t>Implement a way to transfer this data into the ML algorithm</a:t>
          </a:r>
        </a:p>
      </dgm:t>
    </dgm:pt>
    <dgm:pt modelId="{7D4C46CA-EDC9-46DD-88C4-84522E596255}" type="parTrans" cxnId="{866AA10C-6F92-4D67-9C52-AA609119C88B}">
      <dgm:prSet/>
      <dgm:spPr/>
      <dgm:t>
        <a:bodyPr/>
        <a:lstStyle/>
        <a:p>
          <a:endParaRPr lang="en-US"/>
        </a:p>
      </dgm:t>
    </dgm:pt>
    <dgm:pt modelId="{07526E8F-E3FC-4001-B86D-C5B3EE80F2CF}" type="sibTrans" cxnId="{866AA10C-6F92-4D67-9C52-AA609119C88B}">
      <dgm:prSet phldrT="03" phldr="0"/>
      <dgm:spPr/>
      <dgm:t>
        <a:bodyPr/>
        <a:lstStyle/>
        <a:p>
          <a:endParaRPr lang="en-US"/>
        </a:p>
      </dgm:t>
    </dgm:pt>
    <dgm:pt modelId="{CB63EA90-E6C8-4671-BAA4-8D06053A6CC6}" type="pres">
      <dgm:prSet presAssocID="{F6E67069-68FB-46A2-B21D-1826A4B8CA3D}" presName="root" presStyleCnt="0">
        <dgm:presLayoutVars>
          <dgm:dir/>
          <dgm:resizeHandles val="exact"/>
        </dgm:presLayoutVars>
      </dgm:prSet>
      <dgm:spPr/>
    </dgm:pt>
    <dgm:pt modelId="{5D16400C-5AFB-4616-A6C6-0FF34F9F69DF}" type="pres">
      <dgm:prSet presAssocID="{1ADFC20E-1D64-42B3-9DD5-433E8DBFB8A7}" presName="compNode" presStyleCnt="0"/>
      <dgm:spPr/>
    </dgm:pt>
    <dgm:pt modelId="{2E4E868C-44C7-460B-9DBC-D5621B421FED}" type="pres">
      <dgm:prSet presAssocID="{1ADFC20E-1D64-42B3-9DD5-433E8DBFB8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DE3B84A-CA35-420F-9091-3BDD49FE8F37}" type="pres">
      <dgm:prSet presAssocID="{1ADFC20E-1D64-42B3-9DD5-433E8DBFB8A7}" presName="spaceRect" presStyleCnt="0"/>
      <dgm:spPr/>
    </dgm:pt>
    <dgm:pt modelId="{80CB1465-2BC0-4EDC-9E33-18CE4BD327E8}" type="pres">
      <dgm:prSet presAssocID="{1ADFC20E-1D64-42B3-9DD5-433E8DBFB8A7}" presName="textRect" presStyleLbl="revTx" presStyleIdx="0" presStyleCnt="3">
        <dgm:presLayoutVars>
          <dgm:chMax val="1"/>
          <dgm:chPref val="1"/>
        </dgm:presLayoutVars>
      </dgm:prSet>
      <dgm:spPr/>
    </dgm:pt>
    <dgm:pt modelId="{E9BC37EB-306F-4B55-99F7-1A0BBA257255}" type="pres">
      <dgm:prSet presAssocID="{71F17B4A-3C62-40A7-8E12-41B75C2C6A90}" presName="sibTrans" presStyleCnt="0"/>
      <dgm:spPr/>
    </dgm:pt>
    <dgm:pt modelId="{6A333F5E-C399-435F-A3F9-DB9AE6451679}" type="pres">
      <dgm:prSet presAssocID="{21034551-3891-432F-8657-6550F419799F}" presName="compNode" presStyleCnt="0"/>
      <dgm:spPr/>
    </dgm:pt>
    <dgm:pt modelId="{0EF44753-153C-4656-90B7-58428FF92A6C}" type="pres">
      <dgm:prSet presAssocID="{21034551-3891-432F-8657-6550F4197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6201097-AE2A-41F2-ADB4-11A9B3893661}" type="pres">
      <dgm:prSet presAssocID="{21034551-3891-432F-8657-6550F419799F}" presName="spaceRect" presStyleCnt="0"/>
      <dgm:spPr/>
    </dgm:pt>
    <dgm:pt modelId="{AD686006-0D2B-4ACD-A3CD-BCB86FF21B43}" type="pres">
      <dgm:prSet presAssocID="{21034551-3891-432F-8657-6550F419799F}" presName="textRect" presStyleLbl="revTx" presStyleIdx="1" presStyleCnt="3">
        <dgm:presLayoutVars>
          <dgm:chMax val="1"/>
          <dgm:chPref val="1"/>
        </dgm:presLayoutVars>
      </dgm:prSet>
      <dgm:spPr/>
    </dgm:pt>
    <dgm:pt modelId="{49F5B684-2D13-4ECD-BD41-33C88A81A328}" type="pres">
      <dgm:prSet presAssocID="{EF7992A1-F3D1-47D8-8232-5F2B333A188F}" presName="sibTrans" presStyleCnt="0"/>
      <dgm:spPr/>
    </dgm:pt>
    <dgm:pt modelId="{069764D6-FB5E-4B26-960C-A31574413E68}" type="pres">
      <dgm:prSet presAssocID="{23C17CE9-0F2C-4D6C-866B-9B43095A9CEC}" presName="compNode" presStyleCnt="0"/>
      <dgm:spPr/>
    </dgm:pt>
    <dgm:pt modelId="{1C30A0A5-60AB-4FDE-87DF-D379EC6F0F2B}" type="pres">
      <dgm:prSet presAssocID="{23C17CE9-0F2C-4D6C-866B-9B43095A9C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64DDE065-3CDD-4873-AAE2-36BD532C47E0}" type="pres">
      <dgm:prSet presAssocID="{23C17CE9-0F2C-4D6C-866B-9B43095A9CEC}" presName="spaceRect" presStyleCnt="0"/>
      <dgm:spPr/>
    </dgm:pt>
    <dgm:pt modelId="{01A80C72-EBA2-4632-B4D1-E5E9B164BA3F}" type="pres">
      <dgm:prSet presAssocID="{23C17CE9-0F2C-4D6C-866B-9B43095A9CEC}" presName="textRect" presStyleLbl="revTx" presStyleIdx="2" presStyleCnt="3">
        <dgm:presLayoutVars>
          <dgm:chMax val="1"/>
          <dgm:chPref val="1"/>
        </dgm:presLayoutVars>
      </dgm:prSet>
      <dgm:spPr/>
    </dgm:pt>
  </dgm:ptLst>
  <dgm:cxnLst>
    <dgm:cxn modelId="{866AA10C-6F92-4D67-9C52-AA609119C88B}" srcId="{F6E67069-68FB-46A2-B21D-1826A4B8CA3D}" destId="{23C17CE9-0F2C-4D6C-866B-9B43095A9CEC}" srcOrd="2" destOrd="0" parTransId="{7D4C46CA-EDC9-46DD-88C4-84522E596255}" sibTransId="{07526E8F-E3FC-4001-B86D-C5B3EE80F2CF}"/>
    <dgm:cxn modelId="{A955E913-F9C1-4057-B561-1EC27367D892}" type="presOf" srcId="{1ADFC20E-1D64-42B3-9DD5-433E8DBFB8A7}" destId="{80CB1465-2BC0-4EDC-9E33-18CE4BD327E8}" srcOrd="0" destOrd="0" presId="urn:microsoft.com/office/officeart/2018/2/layout/IconLabelList"/>
    <dgm:cxn modelId="{36473421-02BC-446C-A110-5975E2A89F07}" type="presOf" srcId="{F6E67069-68FB-46A2-B21D-1826A4B8CA3D}" destId="{CB63EA90-E6C8-4671-BAA4-8D06053A6CC6}" srcOrd="0" destOrd="0" presId="urn:microsoft.com/office/officeart/2018/2/layout/IconLabelList"/>
    <dgm:cxn modelId="{1EAC5D48-4A56-49CE-8A21-F7C9922C122B}" type="presOf" srcId="{21034551-3891-432F-8657-6550F419799F}" destId="{AD686006-0D2B-4ACD-A3CD-BCB86FF21B43}" srcOrd="0" destOrd="0" presId="urn:microsoft.com/office/officeart/2018/2/layout/IconLabelList"/>
    <dgm:cxn modelId="{46F206B0-D8CD-4155-A78F-43DFC552D123}" srcId="{F6E67069-68FB-46A2-B21D-1826A4B8CA3D}" destId="{1ADFC20E-1D64-42B3-9DD5-433E8DBFB8A7}" srcOrd="0" destOrd="0" parTransId="{A5A80B50-9ABB-4742-AF3A-7D37286CCC2D}" sibTransId="{71F17B4A-3C62-40A7-8E12-41B75C2C6A90}"/>
    <dgm:cxn modelId="{DA11E1CF-43E7-4935-97AE-96F88427B05E}" srcId="{F6E67069-68FB-46A2-B21D-1826A4B8CA3D}" destId="{21034551-3891-432F-8657-6550F419799F}" srcOrd="1" destOrd="0" parTransId="{7C6C0470-8C12-4340-9F3B-BE73176FB4FA}" sibTransId="{EF7992A1-F3D1-47D8-8232-5F2B333A188F}"/>
    <dgm:cxn modelId="{A5491EE3-843C-4225-907F-C9BF235726A4}" type="presOf" srcId="{23C17CE9-0F2C-4D6C-866B-9B43095A9CEC}" destId="{01A80C72-EBA2-4632-B4D1-E5E9B164BA3F}" srcOrd="0" destOrd="0" presId="urn:microsoft.com/office/officeart/2018/2/layout/IconLabelList"/>
    <dgm:cxn modelId="{428C3C00-E62C-4A2A-B595-C0C21CA0E688}" type="presParOf" srcId="{CB63EA90-E6C8-4671-BAA4-8D06053A6CC6}" destId="{5D16400C-5AFB-4616-A6C6-0FF34F9F69DF}" srcOrd="0" destOrd="0" presId="urn:microsoft.com/office/officeart/2018/2/layout/IconLabelList"/>
    <dgm:cxn modelId="{3FEF2C23-7659-4E7A-8FA9-516B3C77E692}" type="presParOf" srcId="{5D16400C-5AFB-4616-A6C6-0FF34F9F69DF}" destId="{2E4E868C-44C7-460B-9DBC-D5621B421FED}" srcOrd="0" destOrd="0" presId="urn:microsoft.com/office/officeart/2018/2/layout/IconLabelList"/>
    <dgm:cxn modelId="{D8787207-C507-4882-AD9E-0F0F77A8E027}" type="presParOf" srcId="{5D16400C-5AFB-4616-A6C6-0FF34F9F69DF}" destId="{4DE3B84A-CA35-420F-9091-3BDD49FE8F37}" srcOrd="1" destOrd="0" presId="urn:microsoft.com/office/officeart/2018/2/layout/IconLabelList"/>
    <dgm:cxn modelId="{A74E5A99-AF32-4EFC-966B-BF28EF523728}" type="presParOf" srcId="{5D16400C-5AFB-4616-A6C6-0FF34F9F69DF}" destId="{80CB1465-2BC0-4EDC-9E33-18CE4BD327E8}" srcOrd="2" destOrd="0" presId="urn:microsoft.com/office/officeart/2018/2/layout/IconLabelList"/>
    <dgm:cxn modelId="{983242E0-B4D5-4DF3-BF67-6E4AE1DFD1CF}" type="presParOf" srcId="{CB63EA90-E6C8-4671-BAA4-8D06053A6CC6}" destId="{E9BC37EB-306F-4B55-99F7-1A0BBA257255}" srcOrd="1" destOrd="0" presId="urn:microsoft.com/office/officeart/2018/2/layout/IconLabelList"/>
    <dgm:cxn modelId="{FF75EE1D-77B3-459C-A8BD-11BF62C43C88}" type="presParOf" srcId="{CB63EA90-E6C8-4671-BAA4-8D06053A6CC6}" destId="{6A333F5E-C399-435F-A3F9-DB9AE6451679}" srcOrd="2" destOrd="0" presId="urn:microsoft.com/office/officeart/2018/2/layout/IconLabelList"/>
    <dgm:cxn modelId="{78A8C7FF-8B68-4202-BCBC-D658A4588FC8}" type="presParOf" srcId="{6A333F5E-C399-435F-A3F9-DB9AE6451679}" destId="{0EF44753-153C-4656-90B7-58428FF92A6C}" srcOrd="0" destOrd="0" presId="urn:microsoft.com/office/officeart/2018/2/layout/IconLabelList"/>
    <dgm:cxn modelId="{CE8A3131-E295-47C1-9448-43E260542E68}" type="presParOf" srcId="{6A333F5E-C399-435F-A3F9-DB9AE6451679}" destId="{A6201097-AE2A-41F2-ADB4-11A9B3893661}" srcOrd="1" destOrd="0" presId="urn:microsoft.com/office/officeart/2018/2/layout/IconLabelList"/>
    <dgm:cxn modelId="{7F22D0F2-DEA0-450A-AC0F-EB3889373299}" type="presParOf" srcId="{6A333F5E-C399-435F-A3F9-DB9AE6451679}" destId="{AD686006-0D2B-4ACD-A3CD-BCB86FF21B43}" srcOrd="2" destOrd="0" presId="urn:microsoft.com/office/officeart/2018/2/layout/IconLabelList"/>
    <dgm:cxn modelId="{463BEC9B-C9CC-4F10-825C-89662A022250}" type="presParOf" srcId="{CB63EA90-E6C8-4671-BAA4-8D06053A6CC6}" destId="{49F5B684-2D13-4ECD-BD41-33C88A81A328}" srcOrd="3" destOrd="0" presId="urn:microsoft.com/office/officeart/2018/2/layout/IconLabelList"/>
    <dgm:cxn modelId="{617B190D-DB26-42FE-BBC3-D5597E33588E}" type="presParOf" srcId="{CB63EA90-E6C8-4671-BAA4-8D06053A6CC6}" destId="{069764D6-FB5E-4B26-960C-A31574413E68}" srcOrd="4" destOrd="0" presId="urn:microsoft.com/office/officeart/2018/2/layout/IconLabelList"/>
    <dgm:cxn modelId="{C3E49E7B-7AD8-4942-A865-9BEDB43106A5}" type="presParOf" srcId="{069764D6-FB5E-4B26-960C-A31574413E68}" destId="{1C30A0A5-60AB-4FDE-87DF-D379EC6F0F2B}" srcOrd="0" destOrd="0" presId="urn:microsoft.com/office/officeart/2018/2/layout/IconLabelList"/>
    <dgm:cxn modelId="{E95E3515-38D0-4290-B633-18EAED679D39}" type="presParOf" srcId="{069764D6-FB5E-4B26-960C-A31574413E68}" destId="{64DDE065-3CDD-4873-AAE2-36BD532C47E0}" srcOrd="1" destOrd="0" presId="urn:microsoft.com/office/officeart/2018/2/layout/IconLabelList"/>
    <dgm:cxn modelId="{2A29B87C-9089-4777-B958-3CE14B52DDBF}" type="presParOf" srcId="{069764D6-FB5E-4B26-960C-A31574413E68}" destId="{01A80C72-EBA2-4632-B4D1-E5E9B164BA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E9830-5048-4BE6-B551-A060A5F09C3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7AA4B1-346A-4D61-9A34-EA9CEAE6DE05}">
      <dgm:prSet/>
      <dgm:spPr/>
      <dgm:t>
        <a:bodyPr/>
        <a:lstStyle/>
        <a:p>
          <a:pPr>
            <a:lnSpc>
              <a:spcPct val="100000"/>
            </a:lnSpc>
          </a:pPr>
          <a:r>
            <a:rPr lang="en-US"/>
            <a:t>Real time ML</a:t>
          </a:r>
          <a:r>
            <a:rPr lang="en-US">
              <a:latin typeface="Calibri Light" panose="020F0302020204030204"/>
            </a:rPr>
            <a:t> </a:t>
          </a:r>
        </a:p>
      </dgm:t>
    </dgm:pt>
    <dgm:pt modelId="{E257AC50-D369-4E15-B930-D1B2E1A7564D}" type="parTrans" cxnId="{CE3A1495-51C0-473B-9DDA-658943BC84CC}">
      <dgm:prSet/>
      <dgm:spPr/>
      <dgm:t>
        <a:bodyPr/>
        <a:lstStyle/>
        <a:p>
          <a:endParaRPr lang="en-US"/>
        </a:p>
      </dgm:t>
    </dgm:pt>
    <dgm:pt modelId="{6F2E47EF-14A2-4EB6-AC37-AFAA90E97DC3}" type="sibTrans" cxnId="{CE3A1495-51C0-473B-9DDA-658943BC84CC}">
      <dgm:prSet/>
      <dgm:spPr/>
      <dgm:t>
        <a:bodyPr/>
        <a:lstStyle/>
        <a:p>
          <a:endParaRPr lang="en-US"/>
        </a:p>
      </dgm:t>
    </dgm:pt>
    <dgm:pt modelId="{F216017A-AE7B-40B5-A6A4-89487BC9AC61}">
      <dgm:prSet/>
      <dgm:spPr/>
      <dgm:t>
        <a:bodyPr/>
        <a:lstStyle/>
        <a:p>
          <a:pPr>
            <a:lnSpc>
              <a:spcPct val="100000"/>
            </a:lnSpc>
          </a:pPr>
          <a:r>
            <a:rPr lang="en-US"/>
            <a:t>ML for servo control</a:t>
          </a:r>
        </a:p>
      </dgm:t>
    </dgm:pt>
    <dgm:pt modelId="{7F76D4EF-8B57-432D-ABC4-B74E51C7C9BB}" type="parTrans" cxnId="{95AF67D3-3B1B-4C33-9996-C6853F603F15}">
      <dgm:prSet/>
      <dgm:spPr/>
      <dgm:t>
        <a:bodyPr/>
        <a:lstStyle/>
        <a:p>
          <a:endParaRPr lang="en-US"/>
        </a:p>
      </dgm:t>
    </dgm:pt>
    <dgm:pt modelId="{B8D6A264-E707-4EB1-A259-E4BEB66546C9}" type="sibTrans" cxnId="{95AF67D3-3B1B-4C33-9996-C6853F603F15}">
      <dgm:prSet/>
      <dgm:spPr/>
      <dgm:t>
        <a:bodyPr/>
        <a:lstStyle/>
        <a:p>
          <a:endParaRPr lang="en-US"/>
        </a:p>
      </dgm:t>
    </dgm:pt>
    <dgm:pt modelId="{5A035DC9-84EE-4EFE-B666-066FAC41C25D}">
      <dgm:prSet/>
      <dgm:spPr/>
      <dgm:t>
        <a:bodyPr/>
        <a:lstStyle/>
        <a:p>
          <a:pPr>
            <a:lnSpc>
              <a:spcPct val="100000"/>
            </a:lnSpc>
          </a:pPr>
          <a:r>
            <a:rPr lang="en-US"/>
            <a:t>Satellite infrastructure</a:t>
          </a:r>
        </a:p>
      </dgm:t>
    </dgm:pt>
    <dgm:pt modelId="{EDB6203E-8231-4AF3-A91B-C004981E65B2}" type="parTrans" cxnId="{618E1E25-1C23-4983-A201-F82470D209C7}">
      <dgm:prSet/>
      <dgm:spPr/>
      <dgm:t>
        <a:bodyPr/>
        <a:lstStyle/>
        <a:p>
          <a:endParaRPr lang="en-US"/>
        </a:p>
      </dgm:t>
    </dgm:pt>
    <dgm:pt modelId="{CE0F2214-F675-4657-B508-5B4109CB0E0B}" type="sibTrans" cxnId="{618E1E25-1C23-4983-A201-F82470D209C7}">
      <dgm:prSet/>
      <dgm:spPr/>
      <dgm:t>
        <a:bodyPr/>
        <a:lstStyle/>
        <a:p>
          <a:endParaRPr lang="en-US"/>
        </a:p>
      </dgm:t>
    </dgm:pt>
    <dgm:pt modelId="{E0CA3356-180A-4199-9814-75CF265D3386}">
      <dgm:prSet phldr="0"/>
      <dgm:spPr/>
      <dgm:t>
        <a:bodyPr/>
        <a:lstStyle/>
        <a:p>
          <a:pPr>
            <a:lnSpc>
              <a:spcPct val="100000"/>
            </a:lnSpc>
          </a:pPr>
          <a:r>
            <a:rPr lang="en-US">
              <a:latin typeface="Calibri Light" panose="020F0302020204030204"/>
            </a:rPr>
            <a:t>Calibration</a:t>
          </a:r>
          <a:r>
            <a:rPr lang="en-US"/>
            <a:t> with ML</a:t>
          </a:r>
        </a:p>
      </dgm:t>
    </dgm:pt>
    <dgm:pt modelId="{D7F9D914-1377-4E3F-BA03-EAA09F4C2ED5}" type="parTrans" cxnId="{50FC7BE6-19AD-4E9F-993D-AA1CC3AB3C5F}">
      <dgm:prSet/>
      <dgm:spPr/>
      <dgm:t>
        <a:bodyPr/>
        <a:lstStyle/>
        <a:p>
          <a:endParaRPr lang="en-US"/>
        </a:p>
      </dgm:t>
    </dgm:pt>
    <dgm:pt modelId="{BFDF5B1A-3462-4987-87ED-CDF9B52B999F}" type="sibTrans" cxnId="{50FC7BE6-19AD-4E9F-993D-AA1CC3AB3C5F}">
      <dgm:prSet/>
      <dgm:spPr/>
      <dgm:t>
        <a:bodyPr/>
        <a:lstStyle/>
        <a:p>
          <a:endParaRPr lang="en-US"/>
        </a:p>
      </dgm:t>
    </dgm:pt>
    <dgm:pt modelId="{ABE092DB-53EF-4F0B-941C-0DEC80C02081}">
      <dgm:prSet phldr="0"/>
      <dgm:spPr/>
      <dgm:t>
        <a:bodyPr/>
        <a:lstStyle/>
        <a:p>
          <a:pPr>
            <a:lnSpc>
              <a:spcPct val="100000"/>
            </a:lnSpc>
          </a:pPr>
          <a:r>
            <a:rPr lang="en-US">
              <a:latin typeface="Calibri Light" panose="020F0302020204030204"/>
            </a:rPr>
            <a:t>Antenna Parameters</a:t>
          </a:r>
        </a:p>
      </dgm:t>
    </dgm:pt>
    <dgm:pt modelId="{730252BD-2C64-441A-B259-3DF1B0DEE610}" type="parTrans" cxnId="{770FEC6D-0D61-48B4-9A7E-A481A2E45FA7}">
      <dgm:prSet/>
      <dgm:spPr/>
      <dgm:t>
        <a:bodyPr/>
        <a:lstStyle/>
        <a:p>
          <a:endParaRPr lang="en-US"/>
        </a:p>
      </dgm:t>
    </dgm:pt>
    <dgm:pt modelId="{3D9E48BC-97ED-4E77-BDF8-BA3A6C677019}" type="sibTrans" cxnId="{770FEC6D-0D61-48B4-9A7E-A481A2E45FA7}">
      <dgm:prSet/>
      <dgm:spPr/>
      <dgm:t>
        <a:bodyPr/>
        <a:lstStyle/>
        <a:p>
          <a:endParaRPr lang="en-US"/>
        </a:p>
      </dgm:t>
    </dgm:pt>
    <dgm:pt modelId="{ADCB2E3A-8DC9-4770-AD30-FAD10E537133}" type="pres">
      <dgm:prSet presAssocID="{2E2E9830-5048-4BE6-B551-A060A5F09C3B}" presName="root" presStyleCnt="0">
        <dgm:presLayoutVars>
          <dgm:dir/>
          <dgm:resizeHandles val="exact"/>
        </dgm:presLayoutVars>
      </dgm:prSet>
      <dgm:spPr/>
    </dgm:pt>
    <dgm:pt modelId="{54214DA6-3518-43B7-BF92-0B7C72B1C56A}" type="pres">
      <dgm:prSet presAssocID="{4D7AA4B1-346A-4D61-9A34-EA9CEAE6DE05}" presName="compNode" presStyleCnt="0"/>
      <dgm:spPr/>
    </dgm:pt>
    <dgm:pt modelId="{4657DDCA-8D57-4AAE-8623-B1FE67F84BBF}" type="pres">
      <dgm:prSet presAssocID="{4D7AA4B1-346A-4D61-9A34-EA9CEAE6DE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41046C58-86F4-4108-A576-89664683092B}" type="pres">
      <dgm:prSet presAssocID="{4D7AA4B1-346A-4D61-9A34-EA9CEAE6DE05}" presName="spaceRect" presStyleCnt="0"/>
      <dgm:spPr/>
    </dgm:pt>
    <dgm:pt modelId="{E944B7C2-854A-481E-A545-93211B5392AD}" type="pres">
      <dgm:prSet presAssocID="{4D7AA4B1-346A-4D61-9A34-EA9CEAE6DE05}" presName="textRect" presStyleLbl="revTx" presStyleIdx="0" presStyleCnt="5">
        <dgm:presLayoutVars>
          <dgm:chMax val="1"/>
          <dgm:chPref val="1"/>
        </dgm:presLayoutVars>
      </dgm:prSet>
      <dgm:spPr/>
    </dgm:pt>
    <dgm:pt modelId="{EDCBD0FA-0E8D-4883-BD7E-C85F4A6D7E49}" type="pres">
      <dgm:prSet presAssocID="{6F2E47EF-14A2-4EB6-AC37-AFAA90E97DC3}" presName="sibTrans" presStyleCnt="0"/>
      <dgm:spPr/>
    </dgm:pt>
    <dgm:pt modelId="{67F2975F-BE76-4F67-89F8-7A7A4B2A79FA}" type="pres">
      <dgm:prSet presAssocID="{E0CA3356-180A-4199-9814-75CF265D3386}" presName="compNode" presStyleCnt="0"/>
      <dgm:spPr/>
    </dgm:pt>
    <dgm:pt modelId="{F4B2E7DC-751D-4AD8-B511-621D67A081CC}" type="pres">
      <dgm:prSet presAssocID="{E0CA3356-180A-4199-9814-75CF265D3386}" presName="iconRect" presStyleLbl="node1" presStyleIdx="1" presStyleCnt="5" custFlipVert="1" custFlipHor="1" custScaleX="34949" custScaleY="19459" custLinFactX="-167476" custLinFactY="-100000" custLinFactNeighborX="-200000" custLinFactNeighborY="-177268"/>
      <dgm:spPr/>
    </dgm:pt>
    <dgm:pt modelId="{20F5D0B1-CF5E-4D0F-9B0E-F3C1F56A02AB}" type="pres">
      <dgm:prSet presAssocID="{E0CA3356-180A-4199-9814-75CF265D3386}" presName="spaceRect" presStyleCnt="0"/>
      <dgm:spPr/>
    </dgm:pt>
    <dgm:pt modelId="{9AC4EF26-5CED-4A6E-B539-E271A2BA240D}" type="pres">
      <dgm:prSet presAssocID="{E0CA3356-180A-4199-9814-75CF265D3386}" presName="textRect" presStyleLbl="revTx" presStyleIdx="1" presStyleCnt="5">
        <dgm:presLayoutVars>
          <dgm:chMax val="1"/>
          <dgm:chPref val="1"/>
        </dgm:presLayoutVars>
      </dgm:prSet>
      <dgm:spPr/>
    </dgm:pt>
    <dgm:pt modelId="{E1E9BD2B-5B78-4447-98D4-28304EC08E48}" type="pres">
      <dgm:prSet presAssocID="{BFDF5B1A-3462-4987-87ED-CDF9B52B999F}" presName="sibTrans" presStyleCnt="0"/>
      <dgm:spPr/>
    </dgm:pt>
    <dgm:pt modelId="{C791FA84-024C-4800-B7A6-3040A2644D25}" type="pres">
      <dgm:prSet presAssocID="{F216017A-AE7B-40B5-A6A4-89487BC9AC61}" presName="compNode" presStyleCnt="0"/>
      <dgm:spPr/>
    </dgm:pt>
    <dgm:pt modelId="{0503E988-E0D8-4774-B687-E6AC893F962B}" type="pres">
      <dgm:prSet presAssocID="{F216017A-AE7B-40B5-A6A4-89487BC9AC61}"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6B9608AC-1080-414D-93F0-EF407CBFB459}" type="pres">
      <dgm:prSet presAssocID="{F216017A-AE7B-40B5-A6A4-89487BC9AC61}" presName="spaceRect" presStyleCnt="0"/>
      <dgm:spPr/>
    </dgm:pt>
    <dgm:pt modelId="{283327D3-D650-4242-B90D-D4E828913696}" type="pres">
      <dgm:prSet presAssocID="{F216017A-AE7B-40B5-A6A4-89487BC9AC61}" presName="textRect" presStyleLbl="revTx" presStyleIdx="2" presStyleCnt="5">
        <dgm:presLayoutVars>
          <dgm:chMax val="1"/>
          <dgm:chPref val="1"/>
        </dgm:presLayoutVars>
      </dgm:prSet>
      <dgm:spPr/>
    </dgm:pt>
    <dgm:pt modelId="{D1372936-CF41-4213-8272-E9F25D29C164}" type="pres">
      <dgm:prSet presAssocID="{B8D6A264-E707-4EB1-A259-E4BEB66546C9}" presName="sibTrans" presStyleCnt="0"/>
      <dgm:spPr/>
    </dgm:pt>
    <dgm:pt modelId="{002195DA-BD6A-4C54-A7FC-D05087A0391D}" type="pres">
      <dgm:prSet presAssocID="{5A035DC9-84EE-4EFE-B666-066FAC41C25D}" presName="compNode" presStyleCnt="0"/>
      <dgm:spPr/>
    </dgm:pt>
    <dgm:pt modelId="{DDC5CD2F-6D64-4F33-8F69-21ADC382C0BC}" type="pres">
      <dgm:prSet presAssocID="{5A035DC9-84EE-4EFE-B666-066FAC41C25D}"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64627374-5965-4F24-8BF9-05084E5CDCFF}" type="pres">
      <dgm:prSet presAssocID="{5A035DC9-84EE-4EFE-B666-066FAC41C25D}" presName="spaceRect" presStyleCnt="0"/>
      <dgm:spPr/>
    </dgm:pt>
    <dgm:pt modelId="{CA72F1A4-622C-49B3-A103-A9C611A23824}" type="pres">
      <dgm:prSet presAssocID="{5A035DC9-84EE-4EFE-B666-066FAC41C25D}" presName="textRect" presStyleLbl="revTx" presStyleIdx="3" presStyleCnt="5">
        <dgm:presLayoutVars>
          <dgm:chMax val="1"/>
          <dgm:chPref val="1"/>
        </dgm:presLayoutVars>
      </dgm:prSet>
      <dgm:spPr/>
    </dgm:pt>
    <dgm:pt modelId="{19E890BB-7AD4-418B-B465-4B67DFBE4823}" type="pres">
      <dgm:prSet presAssocID="{CE0F2214-F675-4657-B508-5B4109CB0E0B}" presName="sibTrans" presStyleCnt="0"/>
      <dgm:spPr/>
    </dgm:pt>
    <dgm:pt modelId="{D5C51FF0-EFA0-452D-AC2D-CDFEA5B79AFC}" type="pres">
      <dgm:prSet presAssocID="{ABE092DB-53EF-4F0B-941C-0DEC80C02081}" presName="compNode" presStyleCnt="0"/>
      <dgm:spPr/>
    </dgm:pt>
    <dgm:pt modelId="{0EE9CB01-E4B4-4AA0-BF1A-553973FE69C4}" type="pres">
      <dgm:prSet presAssocID="{ABE092DB-53EF-4F0B-941C-0DEC80C02081}" presName="iconRect" presStyleLbl="node1" presStyleIdx="4" presStyleCnt="5"/>
      <dgm:spPr/>
    </dgm:pt>
    <dgm:pt modelId="{33BC927B-ED41-47FD-9D0E-60A939D60B64}" type="pres">
      <dgm:prSet presAssocID="{ABE092DB-53EF-4F0B-941C-0DEC80C02081}" presName="spaceRect" presStyleCnt="0"/>
      <dgm:spPr/>
    </dgm:pt>
    <dgm:pt modelId="{05C44BCA-D95A-4EE3-AA77-7AC749BDE676}" type="pres">
      <dgm:prSet presAssocID="{ABE092DB-53EF-4F0B-941C-0DEC80C02081}" presName="textRect" presStyleLbl="revTx" presStyleIdx="4" presStyleCnt="5">
        <dgm:presLayoutVars>
          <dgm:chMax val="1"/>
          <dgm:chPref val="1"/>
        </dgm:presLayoutVars>
      </dgm:prSet>
      <dgm:spPr/>
    </dgm:pt>
  </dgm:ptLst>
  <dgm:cxnLst>
    <dgm:cxn modelId="{32345802-47D6-4527-A063-BB7CE7803F7C}" type="presOf" srcId="{E0CA3356-180A-4199-9814-75CF265D3386}" destId="{9AC4EF26-5CED-4A6E-B539-E271A2BA240D}" srcOrd="0" destOrd="0" presId="urn:microsoft.com/office/officeart/2018/2/layout/IconLabelList"/>
    <dgm:cxn modelId="{DD104D03-6A8D-4DB4-8DEB-11EF156DC578}" type="presOf" srcId="{5A035DC9-84EE-4EFE-B666-066FAC41C25D}" destId="{CA72F1A4-622C-49B3-A103-A9C611A23824}" srcOrd="0" destOrd="0" presId="urn:microsoft.com/office/officeart/2018/2/layout/IconLabelList"/>
    <dgm:cxn modelId="{618E1E25-1C23-4983-A201-F82470D209C7}" srcId="{2E2E9830-5048-4BE6-B551-A060A5F09C3B}" destId="{5A035DC9-84EE-4EFE-B666-066FAC41C25D}" srcOrd="3" destOrd="0" parTransId="{EDB6203E-8231-4AF3-A91B-C004981E65B2}" sibTransId="{CE0F2214-F675-4657-B508-5B4109CB0E0B}"/>
    <dgm:cxn modelId="{50C70F3A-E741-43D3-9449-83420F86B46A}" type="presOf" srcId="{F216017A-AE7B-40B5-A6A4-89487BC9AC61}" destId="{283327D3-D650-4242-B90D-D4E828913696}" srcOrd="0" destOrd="0" presId="urn:microsoft.com/office/officeart/2018/2/layout/IconLabelList"/>
    <dgm:cxn modelId="{C8DC9F5E-7128-476D-BC4F-252A1B16C6D0}" type="presOf" srcId="{2E2E9830-5048-4BE6-B551-A060A5F09C3B}" destId="{ADCB2E3A-8DC9-4770-AD30-FAD10E537133}" srcOrd="0" destOrd="0" presId="urn:microsoft.com/office/officeart/2018/2/layout/IconLabelList"/>
    <dgm:cxn modelId="{770FEC6D-0D61-48B4-9A7E-A481A2E45FA7}" srcId="{2E2E9830-5048-4BE6-B551-A060A5F09C3B}" destId="{ABE092DB-53EF-4F0B-941C-0DEC80C02081}" srcOrd="4" destOrd="0" parTransId="{730252BD-2C64-441A-B259-3DF1B0DEE610}" sibTransId="{3D9E48BC-97ED-4E77-BDF8-BA3A6C677019}"/>
    <dgm:cxn modelId="{CE3A1495-51C0-473B-9DDA-658943BC84CC}" srcId="{2E2E9830-5048-4BE6-B551-A060A5F09C3B}" destId="{4D7AA4B1-346A-4D61-9A34-EA9CEAE6DE05}" srcOrd="0" destOrd="0" parTransId="{E257AC50-D369-4E15-B930-D1B2E1A7564D}" sibTransId="{6F2E47EF-14A2-4EB6-AC37-AFAA90E97DC3}"/>
    <dgm:cxn modelId="{8AA1699D-4DDC-4D95-8A24-02CBA7B41908}" type="presOf" srcId="{ABE092DB-53EF-4F0B-941C-0DEC80C02081}" destId="{05C44BCA-D95A-4EE3-AA77-7AC749BDE676}" srcOrd="0" destOrd="0" presId="urn:microsoft.com/office/officeart/2018/2/layout/IconLabelList"/>
    <dgm:cxn modelId="{1D5A3BB2-D256-4163-AFD9-2F41802EEBA1}" type="presOf" srcId="{4D7AA4B1-346A-4D61-9A34-EA9CEAE6DE05}" destId="{E944B7C2-854A-481E-A545-93211B5392AD}" srcOrd="0" destOrd="0" presId="urn:microsoft.com/office/officeart/2018/2/layout/IconLabelList"/>
    <dgm:cxn modelId="{95AF67D3-3B1B-4C33-9996-C6853F603F15}" srcId="{2E2E9830-5048-4BE6-B551-A060A5F09C3B}" destId="{F216017A-AE7B-40B5-A6A4-89487BC9AC61}" srcOrd="2" destOrd="0" parTransId="{7F76D4EF-8B57-432D-ABC4-B74E51C7C9BB}" sibTransId="{B8D6A264-E707-4EB1-A259-E4BEB66546C9}"/>
    <dgm:cxn modelId="{50FC7BE6-19AD-4E9F-993D-AA1CC3AB3C5F}" srcId="{2E2E9830-5048-4BE6-B551-A060A5F09C3B}" destId="{E0CA3356-180A-4199-9814-75CF265D3386}" srcOrd="1" destOrd="0" parTransId="{D7F9D914-1377-4E3F-BA03-EAA09F4C2ED5}" sibTransId="{BFDF5B1A-3462-4987-87ED-CDF9B52B999F}"/>
    <dgm:cxn modelId="{4B80ED23-CA75-486A-B1D2-CF592815AC05}" type="presParOf" srcId="{ADCB2E3A-8DC9-4770-AD30-FAD10E537133}" destId="{54214DA6-3518-43B7-BF92-0B7C72B1C56A}" srcOrd="0" destOrd="0" presId="urn:microsoft.com/office/officeart/2018/2/layout/IconLabelList"/>
    <dgm:cxn modelId="{09C0FDFA-17E4-40FF-B55F-1C3BEC9F9E41}" type="presParOf" srcId="{54214DA6-3518-43B7-BF92-0B7C72B1C56A}" destId="{4657DDCA-8D57-4AAE-8623-B1FE67F84BBF}" srcOrd="0" destOrd="0" presId="urn:microsoft.com/office/officeart/2018/2/layout/IconLabelList"/>
    <dgm:cxn modelId="{428AC7AD-216A-4E93-91A1-21A503F0A1B2}" type="presParOf" srcId="{54214DA6-3518-43B7-BF92-0B7C72B1C56A}" destId="{41046C58-86F4-4108-A576-89664683092B}" srcOrd="1" destOrd="0" presId="urn:microsoft.com/office/officeart/2018/2/layout/IconLabelList"/>
    <dgm:cxn modelId="{5C1C0777-64FE-4250-98E7-83E434A95FDE}" type="presParOf" srcId="{54214DA6-3518-43B7-BF92-0B7C72B1C56A}" destId="{E944B7C2-854A-481E-A545-93211B5392AD}" srcOrd="2" destOrd="0" presId="urn:microsoft.com/office/officeart/2018/2/layout/IconLabelList"/>
    <dgm:cxn modelId="{68087AF2-0832-4081-A162-169E8547A0D7}" type="presParOf" srcId="{ADCB2E3A-8DC9-4770-AD30-FAD10E537133}" destId="{EDCBD0FA-0E8D-4883-BD7E-C85F4A6D7E49}" srcOrd="1" destOrd="0" presId="urn:microsoft.com/office/officeart/2018/2/layout/IconLabelList"/>
    <dgm:cxn modelId="{85F5DCD7-D644-4CF9-9FA9-EC9B1FF62D8A}" type="presParOf" srcId="{ADCB2E3A-8DC9-4770-AD30-FAD10E537133}" destId="{67F2975F-BE76-4F67-89F8-7A7A4B2A79FA}" srcOrd="2" destOrd="0" presId="urn:microsoft.com/office/officeart/2018/2/layout/IconLabelList"/>
    <dgm:cxn modelId="{DC5179CE-CBBE-46F9-AF35-B45068AAD272}" type="presParOf" srcId="{67F2975F-BE76-4F67-89F8-7A7A4B2A79FA}" destId="{F4B2E7DC-751D-4AD8-B511-621D67A081CC}" srcOrd="0" destOrd="0" presId="urn:microsoft.com/office/officeart/2018/2/layout/IconLabelList"/>
    <dgm:cxn modelId="{6089ACE4-80E8-42BB-B7D1-B09252707A27}" type="presParOf" srcId="{67F2975F-BE76-4F67-89F8-7A7A4B2A79FA}" destId="{20F5D0B1-CF5E-4D0F-9B0E-F3C1F56A02AB}" srcOrd="1" destOrd="0" presId="urn:microsoft.com/office/officeart/2018/2/layout/IconLabelList"/>
    <dgm:cxn modelId="{E8E9E559-05EA-4DAD-88BE-C7A6DDCCA0DB}" type="presParOf" srcId="{67F2975F-BE76-4F67-89F8-7A7A4B2A79FA}" destId="{9AC4EF26-5CED-4A6E-B539-E271A2BA240D}" srcOrd="2" destOrd="0" presId="urn:microsoft.com/office/officeart/2018/2/layout/IconLabelList"/>
    <dgm:cxn modelId="{419AF142-2A05-4ABD-8260-8FDE04E18D11}" type="presParOf" srcId="{ADCB2E3A-8DC9-4770-AD30-FAD10E537133}" destId="{E1E9BD2B-5B78-4447-98D4-28304EC08E48}" srcOrd="3" destOrd="0" presId="urn:microsoft.com/office/officeart/2018/2/layout/IconLabelList"/>
    <dgm:cxn modelId="{944A3E5A-1813-47CA-96D7-8387358528F3}" type="presParOf" srcId="{ADCB2E3A-8DC9-4770-AD30-FAD10E537133}" destId="{C791FA84-024C-4800-B7A6-3040A2644D25}" srcOrd="4" destOrd="0" presId="urn:microsoft.com/office/officeart/2018/2/layout/IconLabelList"/>
    <dgm:cxn modelId="{A441588E-14DC-49EE-B1D4-E11A05406B65}" type="presParOf" srcId="{C791FA84-024C-4800-B7A6-3040A2644D25}" destId="{0503E988-E0D8-4774-B687-E6AC893F962B}" srcOrd="0" destOrd="0" presId="urn:microsoft.com/office/officeart/2018/2/layout/IconLabelList"/>
    <dgm:cxn modelId="{23AAE1CC-17A8-426A-918A-341A92264939}" type="presParOf" srcId="{C791FA84-024C-4800-B7A6-3040A2644D25}" destId="{6B9608AC-1080-414D-93F0-EF407CBFB459}" srcOrd="1" destOrd="0" presId="urn:microsoft.com/office/officeart/2018/2/layout/IconLabelList"/>
    <dgm:cxn modelId="{D3603371-0D32-497B-A573-EF7EECE576A6}" type="presParOf" srcId="{C791FA84-024C-4800-B7A6-3040A2644D25}" destId="{283327D3-D650-4242-B90D-D4E828913696}" srcOrd="2" destOrd="0" presId="urn:microsoft.com/office/officeart/2018/2/layout/IconLabelList"/>
    <dgm:cxn modelId="{55D5564F-CF1F-49AB-9C6F-D097F87FAD46}" type="presParOf" srcId="{ADCB2E3A-8DC9-4770-AD30-FAD10E537133}" destId="{D1372936-CF41-4213-8272-E9F25D29C164}" srcOrd="5" destOrd="0" presId="urn:microsoft.com/office/officeart/2018/2/layout/IconLabelList"/>
    <dgm:cxn modelId="{E6B0828F-ECFF-4BCF-B869-6B31BE86DD14}" type="presParOf" srcId="{ADCB2E3A-8DC9-4770-AD30-FAD10E537133}" destId="{002195DA-BD6A-4C54-A7FC-D05087A0391D}" srcOrd="6" destOrd="0" presId="urn:microsoft.com/office/officeart/2018/2/layout/IconLabelList"/>
    <dgm:cxn modelId="{76619A5B-DC62-47B8-94C0-25D90AE2A367}" type="presParOf" srcId="{002195DA-BD6A-4C54-A7FC-D05087A0391D}" destId="{DDC5CD2F-6D64-4F33-8F69-21ADC382C0BC}" srcOrd="0" destOrd="0" presId="urn:microsoft.com/office/officeart/2018/2/layout/IconLabelList"/>
    <dgm:cxn modelId="{4689FA64-9ADB-4240-A564-D3B227854662}" type="presParOf" srcId="{002195DA-BD6A-4C54-A7FC-D05087A0391D}" destId="{64627374-5965-4F24-8BF9-05084E5CDCFF}" srcOrd="1" destOrd="0" presId="urn:microsoft.com/office/officeart/2018/2/layout/IconLabelList"/>
    <dgm:cxn modelId="{2422A9C4-B5D5-45D4-8465-194B37E3A2F8}" type="presParOf" srcId="{002195DA-BD6A-4C54-A7FC-D05087A0391D}" destId="{CA72F1A4-622C-49B3-A103-A9C611A23824}" srcOrd="2" destOrd="0" presId="urn:microsoft.com/office/officeart/2018/2/layout/IconLabelList"/>
    <dgm:cxn modelId="{ADF5AB2C-8620-483C-A5ED-01C0A42EA49E}" type="presParOf" srcId="{ADCB2E3A-8DC9-4770-AD30-FAD10E537133}" destId="{19E890BB-7AD4-418B-B465-4B67DFBE4823}" srcOrd="7" destOrd="0" presId="urn:microsoft.com/office/officeart/2018/2/layout/IconLabelList"/>
    <dgm:cxn modelId="{75CA75EC-2D0F-43F3-8901-8D2323C558BE}" type="presParOf" srcId="{ADCB2E3A-8DC9-4770-AD30-FAD10E537133}" destId="{D5C51FF0-EFA0-452D-AC2D-CDFEA5B79AFC}" srcOrd="8" destOrd="0" presId="urn:microsoft.com/office/officeart/2018/2/layout/IconLabelList"/>
    <dgm:cxn modelId="{66642369-44D3-4562-AB35-073F3ABAEA0E}" type="presParOf" srcId="{D5C51FF0-EFA0-452D-AC2D-CDFEA5B79AFC}" destId="{0EE9CB01-E4B4-4AA0-BF1A-553973FE69C4}" srcOrd="0" destOrd="0" presId="urn:microsoft.com/office/officeart/2018/2/layout/IconLabelList"/>
    <dgm:cxn modelId="{F70028E1-9BA7-4379-A362-15E47A91E48A}" type="presParOf" srcId="{D5C51FF0-EFA0-452D-AC2D-CDFEA5B79AFC}" destId="{33BC927B-ED41-47FD-9D0E-60A939D60B64}" srcOrd="1" destOrd="0" presId="urn:microsoft.com/office/officeart/2018/2/layout/IconLabelList"/>
    <dgm:cxn modelId="{DDE33CD8-AEF7-4ABB-9F76-0BFB98DA1C9A}" type="presParOf" srcId="{D5C51FF0-EFA0-452D-AC2D-CDFEA5B79AFC}" destId="{05C44BCA-D95A-4EE3-AA77-7AC749BDE67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18009-FDEA-4CCB-A110-55A4890BF9D9}">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F83F9-0565-4C1F-B1D8-2315897438B5}">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a:t>Main Goal:</a:t>
          </a:r>
          <a:r>
            <a:rPr lang="en-US" sz="1100" kern="1200">
              <a:latin typeface="Calibri Light" panose="020F0302020204030204"/>
            </a:rPr>
            <a:t> Track satellites to maximize Gain-to-Noise</a:t>
          </a:r>
          <a:endParaRPr lang="en-US" sz="1100" kern="1200"/>
        </a:p>
      </dsp:txBody>
      <dsp:txXfrm>
        <a:off x="569079" y="2427788"/>
        <a:ext cx="2072362" cy="720000"/>
      </dsp:txXfrm>
    </dsp:sp>
    <dsp:sp modelId="{C65885F3-3DA3-40D7-893E-2641B63ACD25}">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66425-DB45-4972-808C-CED43B8465BF}">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a:t>Develop </a:t>
          </a:r>
          <a:r>
            <a:rPr lang="en-US" sz="1100" kern="1200">
              <a:latin typeface="Calibri Light" panose="020F0302020204030204"/>
            </a:rPr>
            <a:t>controls </a:t>
          </a:r>
          <a:r>
            <a:rPr lang="en-US" sz="1100" kern="1200"/>
            <a:t>to</a:t>
          </a:r>
          <a:r>
            <a:rPr lang="en-US" sz="1100" kern="1200">
              <a:latin typeface="Calibri Light" panose="020F0302020204030204"/>
            </a:rPr>
            <a:t> physically move ground dishes to point in proper direction</a:t>
          </a:r>
        </a:p>
      </dsp:txBody>
      <dsp:txXfrm>
        <a:off x="3004105" y="2427788"/>
        <a:ext cx="2072362" cy="720000"/>
      </dsp:txXfrm>
    </dsp:sp>
    <dsp:sp modelId="{055C5952-CC56-4FDA-8BBD-A83B8C490791}">
      <dsp:nvSpPr>
        <dsp:cNvPr id="0" name=""/>
        <dsp:cNvSpPr/>
      </dsp:nvSpPr>
      <dsp:spPr>
        <a:xfrm>
          <a:off x="6009031" y="1203549"/>
          <a:ext cx="932563" cy="932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1EA7E-49F3-4893-816B-23B435F778E8}">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a:t>Normally </a:t>
          </a:r>
          <a:r>
            <a:rPr lang="en-US" sz="1100" kern="1200">
              <a:latin typeface="Calibri Light" panose="020F0302020204030204"/>
            </a:rPr>
            <a:t>controls are done with traditionally calibrated PID systems</a:t>
          </a:r>
          <a:endParaRPr lang="en-US" sz="1100" kern="1200"/>
        </a:p>
      </dsp:txBody>
      <dsp:txXfrm>
        <a:off x="5439131" y="2427788"/>
        <a:ext cx="2072362" cy="720000"/>
      </dsp:txXfrm>
    </dsp:sp>
    <dsp:sp modelId="{194E261C-2CBF-44DD-8A01-BD3B5298DE87}">
      <dsp:nvSpPr>
        <dsp:cNvPr id="0" name=""/>
        <dsp:cNvSpPr/>
      </dsp:nvSpPr>
      <dsp:spPr>
        <a:xfrm>
          <a:off x="8444057"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0DF2B-7237-44A5-9AAB-791DD158D144}">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a:t>Now implementing </a:t>
          </a:r>
          <a:r>
            <a:rPr lang="en-US" sz="1100" kern="1200">
              <a:latin typeface="Calibri Light" panose="020F0302020204030204"/>
            </a:rPr>
            <a:t>with machine</a:t>
          </a:r>
          <a:r>
            <a:rPr lang="en-US" sz="1100" kern="1200"/>
            <a:t> learning</a:t>
          </a:r>
          <a:r>
            <a:rPr lang="en-US" sz="1100" kern="1200">
              <a:latin typeface="Calibri Light" panose="020F0302020204030204"/>
            </a:rPr>
            <a:t> techniques based on simulation databases</a:t>
          </a:r>
          <a:br>
            <a:rPr lang="en-US" sz="1100" kern="1200"/>
          </a:br>
          <a:endParaRPr lang="en-US" sz="1100" kern="1200"/>
        </a:p>
      </dsp:txBody>
      <dsp:txXfrm>
        <a:off x="7874157" y="2427788"/>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0006-20D1-41F7-AD1F-045F4D6FE5C8}">
      <dsp:nvSpPr>
        <dsp:cNvPr id="0" name=""/>
        <dsp:cNvSpPr/>
      </dsp:nvSpPr>
      <dsp:spPr>
        <a:xfrm>
          <a:off x="6835249" y="935972"/>
          <a:ext cx="2479368" cy="2479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61FD6-BDC8-405E-ADBF-962F03815233}">
      <dsp:nvSpPr>
        <dsp:cNvPr id="0" name=""/>
        <dsp:cNvSpPr/>
      </dsp:nvSpPr>
      <dsp:spPr>
        <a:xfrm>
          <a:off x="6917572" y="1018648"/>
          <a:ext cx="2314723" cy="2314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Split into two teams: Hardware &amp; Machine Learning</a:t>
          </a:r>
          <a:endParaRPr lang="en-US" sz="2200" kern="1200"/>
        </a:p>
      </dsp:txBody>
      <dsp:txXfrm>
        <a:off x="7248478" y="1349349"/>
        <a:ext cx="1652912" cy="1653073"/>
      </dsp:txXfrm>
    </dsp:sp>
    <dsp:sp modelId="{3D564959-AD3E-43DB-B19D-D02CFA3A2BC7}">
      <dsp:nvSpPr>
        <dsp:cNvPr id="0" name=""/>
        <dsp:cNvSpPr/>
      </dsp:nvSpPr>
      <dsp:spPr>
        <a:xfrm rot="2700000">
          <a:off x="4275737" y="938970"/>
          <a:ext cx="2473396" cy="2473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1811-AF54-4A14-AC5C-D7D2584709C7}">
      <dsp:nvSpPr>
        <dsp:cNvPr id="0" name=""/>
        <dsp:cNvSpPr/>
      </dsp:nvSpPr>
      <dsp:spPr>
        <a:xfrm>
          <a:off x="4355074" y="1018648"/>
          <a:ext cx="2314723" cy="2314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Ongoing project built on previous team's work</a:t>
          </a:r>
        </a:p>
      </dsp:txBody>
      <dsp:txXfrm>
        <a:off x="4685979" y="1349349"/>
        <a:ext cx="1652912" cy="1653073"/>
      </dsp:txXfrm>
    </dsp:sp>
    <dsp:sp modelId="{CB22A4AD-AD85-4D41-ABA0-1EA66F1871A0}">
      <dsp:nvSpPr>
        <dsp:cNvPr id="0" name=""/>
        <dsp:cNvSpPr/>
      </dsp:nvSpPr>
      <dsp:spPr>
        <a:xfrm rot="2700000">
          <a:off x="1713238" y="938970"/>
          <a:ext cx="2473396" cy="2473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5635C-46F5-47F3-AD61-065FFBF8A0AE}">
      <dsp:nvSpPr>
        <dsp:cNvPr id="0" name=""/>
        <dsp:cNvSpPr/>
      </dsp:nvSpPr>
      <dsp:spPr>
        <a:xfrm>
          <a:off x="1792575" y="1018648"/>
          <a:ext cx="2314723" cy="2314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Project is created by and done for VIASAT</a:t>
          </a:r>
          <a:endParaRPr lang="en-US" sz="2200" kern="1200"/>
        </a:p>
      </dsp:txBody>
      <dsp:txXfrm>
        <a:off x="2123480" y="1349349"/>
        <a:ext cx="1652912" cy="1653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7408E-E5E2-4CE9-83DF-F8DBE7873C3F}">
      <dsp:nvSpPr>
        <dsp:cNvPr id="0" name=""/>
        <dsp:cNvSpPr/>
      </dsp:nvSpPr>
      <dsp:spPr>
        <a:xfrm>
          <a:off x="1747800" y="60913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39B9A-8F73-4DCF-ABD3-A69D4CBC12F6}">
      <dsp:nvSpPr>
        <dsp:cNvPr id="0" name=""/>
        <dsp:cNvSpPr/>
      </dsp:nvSpPr>
      <dsp:spPr>
        <a:xfrm>
          <a:off x="559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latin typeface="Calibri Light" panose="020F0302020204030204"/>
            </a:rPr>
            <a:t>We want to design</a:t>
          </a:r>
          <a:r>
            <a:rPr lang="en-US" sz="1500" kern="1200"/>
            <a:t> and implement a ML algorithm to accept a wide range of RF inputs and generate PID parameters to take predictive actions.</a:t>
          </a:r>
        </a:p>
      </dsp:txBody>
      <dsp:txXfrm>
        <a:off x="559800" y="3023411"/>
        <a:ext cx="4320000" cy="720000"/>
      </dsp:txXfrm>
    </dsp:sp>
    <dsp:sp modelId="{B8A3B66B-6A23-41B1-9A7B-C0D311B503B2}">
      <dsp:nvSpPr>
        <dsp:cNvPr id="0" name=""/>
        <dsp:cNvSpPr/>
      </dsp:nvSpPr>
      <dsp:spPr>
        <a:xfrm>
          <a:off x="6823800" y="60913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D98BE-C334-4F5F-8DED-73C093230F32}">
      <dsp:nvSpPr>
        <dsp:cNvPr id="0" name=""/>
        <dsp:cNvSpPr/>
      </dsp:nvSpPr>
      <dsp:spPr>
        <a:xfrm>
          <a:off x="5635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goal is to create increasingly accurate PID parameters that produce improved corrective actions for the tracking system.</a:t>
          </a:r>
        </a:p>
      </dsp:txBody>
      <dsp:txXfrm>
        <a:off x="5635800" y="3023411"/>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868C-44C7-460B-9DBC-D5621B421FED}">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B1465-2BC0-4EDC-9E33-18CE4BD327E8}">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Create Matlab database that will hold data points generated from the existing RF model</a:t>
          </a:r>
        </a:p>
      </dsp:txBody>
      <dsp:txXfrm>
        <a:off x="59990" y="2654049"/>
        <a:ext cx="3226223" cy="720000"/>
      </dsp:txXfrm>
    </dsp:sp>
    <dsp:sp modelId="{0EF44753-153C-4656-90B7-58428FF92A6C}">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86006-0D2B-4ACD-A3CD-BCB86FF21B43}">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Develop method of extracting data from the RF model</a:t>
          </a:r>
        </a:p>
      </dsp:txBody>
      <dsp:txXfrm>
        <a:off x="3850802" y="2654049"/>
        <a:ext cx="3226223" cy="720000"/>
      </dsp:txXfrm>
    </dsp:sp>
    <dsp:sp modelId="{1C30A0A5-60AB-4FDE-87DF-D379EC6F0F2B}">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80C72-EBA2-4632-B4D1-E5E9B164BA3F}">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 a way to transfer this data into the ML algorithm</a:t>
          </a:r>
        </a:p>
      </dsp:txBody>
      <dsp:txXfrm>
        <a:off x="7641615" y="2654049"/>
        <a:ext cx="3226223"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7DDCA-8D57-4AAE-8623-B1FE67F84BBF}">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4B7C2-854A-481E-A545-93211B5392AD}">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Real time ML</a:t>
          </a:r>
          <a:r>
            <a:rPr lang="en-US" sz="2300" kern="1200">
              <a:latin typeface="Calibri Light" panose="020F0302020204030204"/>
            </a:rPr>
            <a:t> </a:t>
          </a:r>
        </a:p>
      </dsp:txBody>
      <dsp:txXfrm>
        <a:off x="333914" y="2276522"/>
        <a:ext cx="1800000" cy="720000"/>
      </dsp:txXfrm>
    </dsp:sp>
    <dsp:sp modelId="{F4B2E7DC-751D-4AD8-B511-621D67A081CC}">
      <dsp:nvSpPr>
        <dsp:cNvPr id="0" name=""/>
        <dsp:cNvSpPr/>
      </dsp:nvSpPr>
      <dsp:spPr>
        <a:xfrm flipH="1" flipV="1">
          <a:off x="230815" y="0"/>
          <a:ext cx="283086" cy="157617"/>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4EF26-5CED-4A6E-B539-E271A2BA240D}">
      <dsp:nvSpPr>
        <dsp:cNvPr id="0" name=""/>
        <dsp:cNvSpPr/>
      </dsp:nvSpPr>
      <dsp:spPr>
        <a:xfrm>
          <a:off x="2448914" y="21134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latin typeface="Calibri Light" panose="020F0302020204030204"/>
            </a:rPr>
            <a:t>Calibration</a:t>
          </a:r>
          <a:r>
            <a:rPr lang="en-US" sz="2300" kern="1200"/>
            <a:t> with ML</a:t>
          </a:r>
        </a:p>
      </dsp:txBody>
      <dsp:txXfrm>
        <a:off x="2448914" y="2113426"/>
        <a:ext cx="1800000" cy="720000"/>
      </dsp:txXfrm>
    </dsp:sp>
    <dsp:sp modelId="{0503E988-E0D8-4774-B687-E6AC893F962B}">
      <dsp:nvSpPr>
        <dsp:cNvPr id="0" name=""/>
        <dsp:cNvSpPr/>
      </dsp:nvSpPr>
      <dsp:spPr>
        <a:xfrm>
          <a:off x="5058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3327D3-D650-4242-B90D-D4E828913696}">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ML for servo control</a:t>
          </a:r>
        </a:p>
      </dsp:txBody>
      <dsp:txXfrm>
        <a:off x="4563914" y="2276522"/>
        <a:ext cx="1800000" cy="720000"/>
      </dsp:txXfrm>
    </dsp:sp>
    <dsp:sp modelId="{DDC5CD2F-6D64-4F33-8F69-21ADC382C0BC}">
      <dsp:nvSpPr>
        <dsp:cNvPr id="0" name=""/>
        <dsp:cNvSpPr/>
      </dsp:nvSpPr>
      <dsp:spPr>
        <a:xfrm>
          <a:off x="7173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72F1A4-622C-49B3-A103-A9C611A23824}">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Satellite infrastructure</a:t>
          </a:r>
        </a:p>
      </dsp:txBody>
      <dsp:txXfrm>
        <a:off x="6678914" y="2276522"/>
        <a:ext cx="1800000" cy="720000"/>
      </dsp:txXfrm>
    </dsp:sp>
    <dsp:sp modelId="{0EE9CB01-E4B4-4AA0-BF1A-553973FE69C4}">
      <dsp:nvSpPr>
        <dsp:cNvPr id="0" name=""/>
        <dsp:cNvSpPr/>
      </dsp:nvSpPr>
      <dsp:spPr>
        <a:xfrm>
          <a:off x="9288914" y="1196282"/>
          <a:ext cx="810000" cy="810000"/>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44BCA-D95A-4EE3-AA77-7AC749BDE676}">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latin typeface="Calibri Light" panose="020F0302020204030204"/>
            </a:rPr>
            <a:t>Antenna Parameters</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2623B-FA2A-4F1E-9686-FEAEF4F50E9A}"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BCDF2-9104-43C2-BC74-251E671D70E9}" type="slidenum">
              <a:rPr lang="en-US" smtClean="0"/>
              <a:t>‹#›</a:t>
            </a:fld>
            <a:endParaRPr lang="en-US"/>
          </a:p>
        </p:txBody>
      </p:sp>
    </p:spTree>
    <p:extLst>
      <p:ext uri="{BB962C8B-B14F-4D97-AF65-F5344CB8AC3E}">
        <p14:creationId xmlns:p14="http://schemas.microsoft.com/office/powerpoint/2010/main" val="189216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Times New Roman"/>
                <a:cs typeface="Times New Roman"/>
              </a:rPr>
              <a:t>This is actually a continuation of a previous AMEND team, and what they produced during their time on the project was a Matlab/Simulink model that simulates the functionality of the antenna tracking system. So in the real world, the tracking system would receive some input data and would output some output data on how the antenna needs to be adjusted.</a:t>
            </a:r>
            <a:endParaRPr lang="en-US" sz="1200" b="0" i="0">
              <a:solidFill>
                <a:srgbClr val="000000"/>
              </a:solidFill>
              <a:effectLst/>
              <a:latin typeface="Times New Roman"/>
              <a:cs typeface="Times New Roman"/>
            </a:endParaRPr>
          </a:p>
          <a:p>
            <a:r>
              <a:rPr lang="en-US">
                <a:solidFill>
                  <a:srgbClr val="000000"/>
                </a:solidFill>
                <a:latin typeface="Times New Roman"/>
                <a:cs typeface="Times New Roman"/>
              </a:rPr>
              <a:t>Having this model as a resource means that we can generate data points on how the tracking system would respond given certain inputs. As a result, we wouldn't need to request large amounts of data from </a:t>
            </a:r>
            <a:r>
              <a:rPr lang="en-US" err="1">
                <a:solidFill>
                  <a:srgbClr val="000000"/>
                </a:solidFill>
                <a:latin typeface="Times New Roman"/>
                <a:cs typeface="Times New Roman"/>
              </a:rPr>
              <a:t>Viasat</a:t>
            </a:r>
            <a:r>
              <a:rPr lang="en-US">
                <a:solidFill>
                  <a:srgbClr val="000000"/>
                </a:solidFill>
                <a:latin typeface="Times New Roman"/>
                <a:cs typeface="Times New Roman"/>
              </a:rPr>
              <a:t> and see if it works for us, we can generate the points in house.</a:t>
            </a:r>
            <a:endParaRPr lang="en-US">
              <a:solidFill>
                <a:srgbClr val="000000"/>
              </a:solidFill>
              <a:latin typeface="Times New Roman" panose="02020603050405020304" pitchFamily="18" charset="0"/>
              <a:cs typeface="Times New Roman"/>
            </a:endParaRPr>
          </a:p>
          <a:p>
            <a:endParaRPr lang="en-US">
              <a:solidFill>
                <a:srgbClr val="000000"/>
              </a:solidFill>
              <a:latin typeface="Times New Roman"/>
              <a:cs typeface="Times New Roman"/>
            </a:endParaRPr>
          </a:p>
          <a:p>
            <a:r>
              <a:rPr lang="en-US">
                <a:solidFill>
                  <a:srgbClr val="000000"/>
                </a:solidFill>
                <a:latin typeface="Times New Roman"/>
                <a:cs typeface="Times New Roman"/>
              </a:rPr>
              <a:t>We</a:t>
            </a:r>
            <a:r>
              <a:rPr lang="en-US" sz="1200" b="0" i="0">
                <a:solidFill>
                  <a:srgbClr val="000000"/>
                </a:solidFill>
                <a:effectLst/>
                <a:latin typeface="Times New Roman"/>
                <a:cs typeface="Times New Roman"/>
              </a:rPr>
              <a:t> will need to carefully select realistic input parameters </a:t>
            </a:r>
            <a:r>
              <a:rPr lang="en-US">
                <a:solidFill>
                  <a:srgbClr val="000000"/>
                </a:solidFill>
                <a:latin typeface="Times New Roman"/>
                <a:cs typeface="Times New Roman"/>
              </a:rPr>
              <a:t>for a variety of scenarios that</a:t>
            </a:r>
            <a:r>
              <a:rPr lang="en-US" sz="1200" b="0" i="0">
                <a:solidFill>
                  <a:srgbClr val="000000"/>
                </a:solidFill>
                <a:effectLst/>
                <a:latin typeface="Times New Roman"/>
                <a:cs typeface="Times New Roman"/>
              </a:rPr>
              <a:t> will create </a:t>
            </a:r>
            <a:r>
              <a:rPr lang="en-US">
                <a:solidFill>
                  <a:srgbClr val="000000"/>
                </a:solidFill>
                <a:latin typeface="Times New Roman"/>
                <a:cs typeface="Times New Roman"/>
              </a:rPr>
              <a:t>useful data for us. </a:t>
            </a:r>
            <a:r>
              <a:rPr lang="en-US" sz="1200" b="0" i="0">
                <a:solidFill>
                  <a:srgbClr val="000000"/>
                </a:solidFill>
                <a:effectLst/>
                <a:latin typeface="Times New Roman"/>
                <a:cs typeface="Times New Roman"/>
              </a:rPr>
              <a:t>The more representative of the real world the scenarios, the more accurate the output we will receive from the model. </a:t>
            </a:r>
            <a:endParaRPr lang="en-US">
              <a:solidFill>
                <a:srgbClr val="000000"/>
              </a:solidFill>
              <a:latin typeface="Times New Roman" panose="02020603050405020304" pitchFamily="18" charset="0"/>
              <a:cs typeface="Times New Roman"/>
            </a:endParaRPr>
          </a:p>
          <a:p>
            <a:r>
              <a:rPr lang="en-US">
                <a:solidFill>
                  <a:srgbClr val="000000"/>
                </a:solidFill>
                <a:latin typeface="Times New Roman"/>
                <a:cs typeface="Times New Roman"/>
              </a:rPr>
              <a:t>We are also working in conjunction with an analog AMEND team. They will be working on increasing the fidelity of the current model, adding capabilities with other real world factors like noise. With</a:t>
            </a:r>
            <a:r>
              <a:rPr lang="en-US" sz="1200" b="0" i="0">
                <a:solidFill>
                  <a:srgbClr val="000000"/>
                </a:solidFill>
                <a:effectLst/>
                <a:latin typeface="Times New Roman"/>
                <a:cs typeface="Times New Roman"/>
              </a:rPr>
              <a:t> the analog team working to make improvements to the model, we can be confident that our base data set will be strong</a:t>
            </a:r>
            <a:r>
              <a:rPr lang="en-US">
                <a:solidFill>
                  <a:srgbClr val="000000"/>
                </a:solidFill>
                <a:latin typeface="Times New Roman"/>
                <a:cs typeface="Times New Roman"/>
              </a:rPr>
              <a:t>.</a:t>
            </a: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8</a:t>
            </a:fld>
            <a:endParaRPr lang="en-US"/>
          </a:p>
        </p:txBody>
      </p:sp>
    </p:spTree>
    <p:extLst>
      <p:ext uri="{BB962C8B-B14F-4D97-AF65-F5344CB8AC3E}">
        <p14:creationId xmlns:p14="http://schemas.microsoft.com/office/powerpoint/2010/main" val="7113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a:cs typeface="Times New Roman"/>
              </a:rPr>
              <a:t>We will utilize the Matlab Statistics and Machine Learning toolbox in order to stay within the existing model's environment [3]. Our project will exist as a separate entity from the existing model, but it will take inputs from and feed outputs back into the existing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a:cs typeface="Calibri" panose="020F0502020204030204"/>
            </a:endParaRPr>
          </a:p>
          <a:p>
            <a:r>
              <a:rPr lang="en-US"/>
              <a:t>It will be easier to synchronize it with the data that is being generated from the RF model, since it is all in </a:t>
            </a:r>
            <a:r>
              <a:rPr lang="en-US" err="1"/>
              <a:t>matlab</a:t>
            </a:r>
            <a:r>
              <a:rPr lang="en-US"/>
              <a:t>. The algorithm will not be as quick as it could be if implemented in a different environment, but it will allow </a:t>
            </a:r>
            <a:r>
              <a:rPr lang="en-US" err="1"/>
              <a:t>viasat</a:t>
            </a:r>
            <a:r>
              <a:rPr lang="en-US"/>
              <a:t> engineers to navigate through the tool more easily, allowing for future opportunity for improvement. </a:t>
            </a:r>
            <a:endParaRPr lang="en-US">
              <a:cs typeface="Calibri"/>
            </a:endParaRPr>
          </a:p>
          <a:p>
            <a:endParaRPr lang="en-US">
              <a:solidFill>
                <a:srgbClr val="000000"/>
              </a:solidFill>
              <a:latin typeface="Times New Roman"/>
              <a:cs typeface="Times New Roman"/>
            </a:endParaRPr>
          </a:p>
          <a:p>
            <a:pPr algn="l" rtl="0" fontAlgn="base"/>
            <a:r>
              <a:rPr lang="en-US" sz="1200" b="0" i="0">
                <a:solidFill>
                  <a:srgbClr val="000000"/>
                </a:solidFill>
                <a:effectLst/>
                <a:latin typeface="Times New Roman"/>
                <a:cs typeface="Times New Roman"/>
              </a:rPr>
              <a:t>The first block will be a database that is populated by outputs from the existing RF model. We will have to create “scenarios” that can be used to generate model data. In other words, we will select certain input parameters, and get some outputs from the RF models using these input parameters. These outputs will then be placed within the database.  </a:t>
            </a:r>
          </a:p>
          <a:p>
            <a:pPr algn="l" rtl="0" fontAlgn="base"/>
            <a:endParaRPr lang="en-US" b="0" i="0">
              <a:solidFill>
                <a:srgbClr val="000000"/>
              </a:solidFill>
              <a:effectLst/>
              <a:latin typeface="Segoe UI" panose="020B0502040204020203" pitchFamily="34" charset="0"/>
            </a:endParaRPr>
          </a:p>
          <a:p>
            <a:pPr fontAlgn="base"/>
            <a:r>
              <a:rPr lang="en-US" sz="1200" b="0" i="0">
                <a:solidFill>
                  <a:srgbClr val="000000"/>
                </a:solidFill>
                <a:effectLst/>
                <a:latin typeface="Times New Roman"/>
                <a:cs typeface="Times New Roman"/>
              </a:rPr>
              <a:t>The second block will be where the machine learning techniques are utilized. The second block will take as input, the data points that were generated and stored within the database. Using these initial values, the ML algorithm implemented within the second block will generate improved PID parameters.</a:t>
            </a:r>
            <a:endParaRPr lang="en-US" b="0" i="0">
              <a:solidFill>
                <a:srgbClr val="000000"/>
              </a:solidFill>
              <a:effectLst/>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9</a:t>
            </a:fld>
            <a:endParaRPr lang="en-US"/>
          </a:p>
        </p:txBody>
      </p:sp>
    </p:spTree>
    <p:extLst>
      <p:ext uri="{BB962C8B-B14F-4D97-AF65-F5344CB8AC3E}">
        <p14:creationId xmlns:p14="http://schemas.microsoft.com/office/powerpoint/2010/main" val="287943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000000"/>
                </a:solidFill>
                <a:effectLst/>
                <a:latin typeface="Times New Roman" panose="02020603050405020304" pitchFamily="18" charset="0"/>
              </a:rPr>
              <a:t>We have been provided with both a tool that will yield us measurements that would be too difficult to acquire otherwise, and a team that will work to improve the measurements given to us by the existing tool. </a:t>
            </a:r>
          </a:p>
          <a:p>
            <a:pPr algn="l" rtl="0" fontAlgn="base"/>
            <a:endParaRPr lang="en-US" b="0" i="0">
              <a:solidFill>
                <a:srgbClr val="000000"/>
              </a:solidFill>
              <a:effectLst/>
              <a:latin typeface="Segoe UI" panose="020B0502040204020203" pitchFamily="34" charset="0"/>
            </a:endParaRPr>
          </a:p>
          <a:p>
            <a:pPr algn="l" rtl="0" fontAlgn="base"/>
            <a:r>
              <a:rPr lang="en-US" sz="1200" b="0" i="0">
                <a:solidFill>
                  <a:srgbClr val="000000"/>
                </a:solidFill>
                <a:effectLst/>
                <a:latin typeface="Times New Roman" panose="02020603050405020304" pitchFamily="18" charset="0"/>
              </a:rPr>
              <a:t>The design system for the database will rely heavily on receiving data from the existing RF model. We will need to carefully select realistic input parameters that will create good data points to be stored within the database. </a:t>
            </a:r>
          </a:p>
          <a:p>
            <a:pPr algn="l" rtl="0" fontAlgn="base"/>
            <a:endParaRPr lang="en-US" sz="1200" b="0" i="0">
              <a:solidFill>
                <a:srgbClr val="000000"/>
              </a:solidFill>
              <a:effectLst/>
              <a:latin typeface="Times New Roman" panose="02020603050405020304" pitchFamily="18" charset="0"/>
            </a:endParaRPr>
          </a:p>
          <a:p>
            <a:pPr algn="l" rtl="0" fontAlgn="base"/>
            <a:r>
              <a:rPr lang="en-US" sz="1200" b="0" i="0">
                <a:solidFill>
                  <a:srgbClr val="000000"/>
                </a:solidFill>
                <a:effectLst/>
                <a:latin typeface="Times New Roman" panose="02020603050405020304" pitchFamily="18" charset="0"/>
              </a:rPr>
              <a:t>The more representative of the real world the scenarios, the more accurate the output we will receive from the model. With the analog team working to make improvements to the model, we can be confident that our base data set will be strong..  </a:t>
            </a:r>
            <a:endParaRPr lang="en-US" b="0" i="0">
              <a:solidFill>
                <a:srgbClr val="000000"/>
              </a:solidFill>
              <a:effectLst/>
              <a:latin typeface="Segoe UI" panose="020B0502040204020203" pitchFamily="34" charset="0"/>
            </a:endParaRPr>
          </a:p>
          <a:p>
            <a:endParaRPr lang="en-US" sz="1200" b="0" i="0">
              <a:solidFill>
                <a:srgbClr val="000000"/>
              </a:solidFill>
              <a:effectLst/>
              <a:latin typeface="Times New Roman" panose="02020603050405020304" pitchFamily="18" charset="0"/>
            </a:endParaRPr>
          </a:p>
          <a:p>
            <a:endParaRPr lang="en-US" sz="1200" b="0" i="0">
              <a:solidFill>
                <a:srgbClr val="000000"/>
              </a:solidFill>
              <a:effectLst/>
              <a:latin typeface="Times New Roman" panose="02020603050405020304" pitchFamily="18" charset="0"/>
            </a:endParaRPr>
          </a:p>
          <a:p>
            <a:endParaRPr lang="en-US" sz="1200" b="0" i="0">
              <a:solidFill>
                <a:srgbClr val="000000"/>
              </a:solidFill>
              <a:effectLst/>
              <a:latin typeface="Times New Roman" panose="02020603050405020304" pitchFamily="18" charset="0"/>
            </a:endParaRPr>
          </a:p>
          <a:p>
            <a:r>
              <a:rPr lang="en-US" sz="1200" b="0" i="0">
                <a:solidFill>
                  <a:srgbClr val="000000"/>
                </a:solidFill>
                <a:effectLst/>
                <a:latin typeface="Times New Roman" panose="02020603050405020304" pitchFamily="18" charset="0"/>
              </a:rPr>
              <a:t>If we did not have access to this tool, we would need to acquire </a:t>
            </a:r>
            <a:r>
              <a:rPr lang="en-US" sz="1200" b="0" i="0" err="1">
                <a:solidFill>
                  <a:srgbClr val="000000"/>
                </a:solidFill>
                <a:effectLst/>
                <a:latin typeface="Times New Roman" panose="02020603050405020304" pitchFamily="18" charset="0"/>
              </a:rPr>
              <a:t>Viasat’s</a:t>
            </a:r>
            <a:r>
              <a:rPr lang="en-US" sz="1200" b="0" i="0">
                <a:solidFill>
                  <a:srgbClr val="000000"/>
                </a:solidFill>
                <a:effectLst/>
                <a:latin typeface="Times New Roman" panose="02020603050405020304" pitchFamily="18" charset="0"/>
              </a:rPr>
              <a:t> historical data of how the reestablished communication between ground stations and satellites</a:t>
            </a:r>
            <a:endParaRPr lang="en-US"/>
          </a:p>
        </p:txBody>
      </p:sp>
      <p:sp>
        <p:nvSpPr>
          <p:cNvPr id="4" name="Slide Number Placeholder 3"/>
          <p:cNvSpPr>
            <a:spLocks noGrp="1"/>
          </p:cNvSpPr>
          <p:nvPr>
            <p:ph type="sldNum" sz="quarter" idx="5"/>
          </p:nvPr>
        </p:nvSpPr>
        <p:spPr/>
        <p:txBody>
          <a:bodyPr/>
          <a:lstStyle/>
          <a:p>
            <a:fld id="{32ABCDF2-9104-43C2-BC74-251E671D70E9}" type="slidenum">
              <a:rPr lang="en-US" smtClean="0"/>
              <a:t>10</a:t>
            </a:fld>
            <a:endParaRPr lang="en-US"/>
          </a:p>
        </p:txBody>
      </p:sp>
    </p:spTree>
    <p:extLst>
      <p:ext uri="{BB962C8B-B14F-4D97-AF65-F5344CB8AC3E}">
        <p14:creationId xmlns:p14="http://schemas.microsoft.com/office/powerpoint/2010/main" val="299846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000000"/>
                </a:solidFill>
                <a:effectLst/>
                <a:latin typeface="Times New Roman" panose="02020603050405020304" pitchFamily="18" charset="0"/>
              </a:rPr>
              <a:t>We have been provided with both a tool that will yield us measurements that would be too difficult to acquire otherwise, and a team that will work to improve the measurements given to us by the existing tool. </a:t>
            </a:r>
          </a:p>
          <a:p>
            <a:pPr algn="l" rtl="0" fontAlgn="base"/>
            <a:endParaRPr lang="en-US" b="0" i="0">
              <a:solidFill>
                <a:srgbClr val="000000"/>
              </a:solidFill>
              <a:effectLst/>
              <a:latin typeface="Segoe UI" panose="020B0502040204020203" pitchFamily="34" charset="0"/>
            </a:endParaRPr>
          </a:p>
          <a:p>
            <a:pPr algn="l" rtl="0" fontAlgn="base"/>
            <a:r>
              <a:rPr lang="en-US" sz="1200" b="0" i="0">
                <a:solidFill>
                  <a:srgbClr val="000000"/>
                </a:solidFill>
                <a:effectLst/>
                <a:latin typeface="Times New Roman" panose="02020603050405020304" pitchFamily="18" charset="0"/>
              </a:rPr>
              <a:t>The design system for the database will rely heavily on receiving data from the existing RF model. We will need to carefully select realistic input parameters that will create good data points to be stored within the database. </a:t>
            </a:r>
          </a:p>
          <a:p>
            <a:pPr algn="l" rtl="0" fontAlgn="base"/>
            <a:endParaRPr lang="en-US" sz="1200" b="0" i="0">
              <a:solidFill>
                <a:srgbClr val="000000"/>
              </a:solidFill>
              <a:effectLst/>
              <a:latin typeface="Times New Roman" panose="02020603050405020304" pitchFamily="18" charset="0"/>
            </a:endParaRPr>
          </a:p>
          <a:p>
            <a:pPr algn="l" rtl="0" fontAlgn="base"/>
            <a:r>
              <a:rPr lang="en-US" sz="1200" b="0" i="0">
                <a:solidFill>
                  <a:srgbClr val="000000"/>
                </a:solidFill>
                <a:effectLst/>
                <a:latin typeface="Times New Roman" panose="02020603050405020304" pitchFamily="18" charset="0"/>
              </a:rPr>
              <a:t>The more representative of the real world the scenarios, the more accurate the output we will receive from the model. With the analog team working to make improvements to the model, we can be confident that our base data set will be strong..  </a:t>
            </a:r>
            <a:endParaRPr lang="en-US" b="0" i="0">
              <a:solidFill>
                <a:srgbClr val="000000"/>
              </a:solidFill>
              <a:effectLst/>
              <a:latin typeface="Segoe UI" panose="020B0502040204020203" pitchFamily="34" charset="0"/>
            </a:endParaRPr>
          </a:p>
          <a:p>
            <a:endParaRPr lang="en-US" sz="1200" b="0" i="0">
              <a:solidFill>
                <a:srgbClr val="000000"/>
              </a:solidFill>
              <a:effectLst/>
              <a:latin typeface="Times New Roman" panose="02020603050405020304" pitchFamily="18" charset="0"/>
            </a:endParaRPr>
          </a:p>
          <a:p>
            <a:endParaRPr lang="en-US" sz="1200" b="0" i="0">
              <a:solidFill>
                <a:srgbClr val="000000"/>
              </a:solidFill>
              <a:effectLst/>
              <a:latin typeface="Times New Roman" panose="02020603050405020304" pitchFamily="18" charset="0"/>
            </a:endParaRPr>
          </a:p>
          <a:p>
            <a:endParaRPr lang="en-US" sz="1200" b="0" i="0">
              <a:solidFill>
                <a:srgbClr val="000000"/>
              </a:solidFill>
              <a:effectLst/>
              <a:latin typeface="Times New Roman" panose="02020603050405020304" pitchFamily="18" charset="0"/>
            </a:endParaRPr>
          </a:p>
          <a:p>
            <a:r>
              <a:rPr lang="en-US" sz="1200" b="0" i="0">
                <a:solidFill>
                  <a:srgbClr val="000000"/>
                </a:solidFill>
                <a:effectLst/>
                <a:latin typeface="Times New Roman" panose="02020603050405020304" pitchFamily="18" charset="0"/>
              </a:rPr>
              <a:t>If we did not have access to this tool, we would need to acquire </a:t>
            </a:r>
            <a:r>
              <a:rPr lang="en-US" sz="1200" b="0" i="0" err="1">
                <a:solidFill>
                  <a:srgbClr val="000000"/>
                </a:solidFill>
                <a:effectLst/>
                <a:latin typeface="Times New Roman" panose="02020603050405020304" pitchFamily="18" charset="0"/>
              </a:rPr>
              <a:t>Viasat’s</a:t>
            </a:r>
            <a:r>
              <a:rPr lang="en-US" sz="1200" b="0" i="0">
                <a:solidFill>
                  <a:srgbClr val="000000"/>
                </a:solidFill>
                <a:effectLst/>
                <a:latin typeface="Times New Roman" panose="02020603050405020304" pitchFamily="18" charset="0"/>
              </a:rPr>
              <a:t> historical data of how the reestablished communication between ground stations and satellites</a:t>
            </a:r>
            <a:endParaRPr lang="en-US"/>
          </a:p>
        </p:txBody>
      </p:sp>
      <p:sp>
        <p:nvSpPr>
          <p:cNvPr id="4" name="Slide Number Placeholder 3"/>
          <p:cNvSpPr>
            <a:spLocks noGrp="1"/>
          </p:cNvSpPr>
          <p:nvPr>
            <p:ph type="sldNum" sz="quarter" idx="5"/>
          </p:nvPr>
        </p:nvSpPr>
        <p:spPr/>
        <p:txBody>
          <a:bodyPr/>
          <a:lstStyle/>
          <a:p>
            <a:fld id="{32ABCDF2-9104-43C2-BC74-251E671D70E9}" type="slidenum">
              <a:rPr lang="en-US" smtClean="0"/>
              <a:t>11</a:t>
            </a:fld>
            <a:endParaRPr lang="en-US"/>
          </a:p>
        </p:txBody>
      </p:sp>
    </p:spTree>
    <p:extLst>
      <p:ext uri="{BB962C8B-B14F-4D97-AF65-F5344CB8AC3E}">
        <p14:creationId xmlns:p14="http://schemas.microsoft.com/office/powerpoint/2010/main" val="174832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577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047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745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288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829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43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973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825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27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597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727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11510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AMEND – Machine Learning</a:t>
            </a:r>
            <a:endParaRPr lang="en-US"/>
          </a:p>
        </p:txBody>
      </p:sp>
      <p:sp>
        <p:nvSpPr>
          <p:cNvPr id="3" name="Subtitle 2"/>
          <p:cNvSpPr>
            <a:spLocks noGrp="1"/>
          </p:cNvSpPr>
          <p:nvPr>
            <p:ph type="subTitle" idx="1"/>
          </p:nvPr>
        </p:nvSpPr>
        <p:spPr/>
        <p:txBody>
          <a:bodyPr vert="horz" lIns="91440" tIns="45720" rIns="91440" bIns="45720" rtlCol="0" anchor="t">
            <a:normAutofit fontScale="77500" lnSpcReduction="20000"/>
          </a:bodyPr>
          <a:lstStyle/>
          <a:p>
            <a:r>
              <a:rPr lang="en-US">
                <a:cs typeface="Calibri"/>
              </a:rPr>
              <a:t>Shreyas </a:t>
            </a:r>
            <a:r>
              <a:rPr lang="en-US" err="1">
                <a:cs typeface="Calibri"/>
              </a:rPr>
              <a:t>Mhasawade</a:t>
            </a:r>
          </a:p>
          <a:p>
            <a:r>
              <a:rPr lang="en-US">
                <a:cs typeface="Calibri"/>
              </a:rPr>
              <a:t>Tyler Cole</a:t>
            </a:r>
          </a:p>
          <a:p>
            <a:r>
              <a:rPr lang="en-US">
                <a:cs typeface="Calibri"/>
              </a:rPr>
              <a:t>Adrija Bhattacharya</a:t>
            </a:r>
          </a:p>
          <a:p>
            <a:r>
              <a:rPr lang="en-US">
                <a:cs typeface="Calibri"/>
              </a:rPr>
              <a:t>Mikias </a:t>
            </a:r>
            <a:r>
              <a:rPr lang="en-US" err="1">
                <a:cs typeface="Calibri"/>
              </a:rPr>
              <a:t>Balkew</a:t>
            </a:r>
          </a:p>
          <a:p>
            <a:r>
              <a:rPr lang="en-US">
                <a:cs typeface="Calibri"/>
              </a:rPr>
              <a:t>Chris Rothmann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9ADA1183-9520-4BE9-A68F-F755E4AF1C37}"/>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EE9C33F-3282-4B51-A726-60E248995192}"/>
              </a:ext>
            </a:extLst>
          </p:cNvPr>
          <p:cNvSpPr>
            <a:spLocks noGrp="1"/>
          </p:cNvSpPr>
          <p:nvPr>
            <p:ph type="title"/>
          </p:nvPr>
        </p:nvSpPr>
        <p:spPr>
          <a:xfrm>
            <a:off x="264226" y="58345"/>
            <a:ext cx="10515600" cy="1325563"/>
          </a:xfrm>
        </p:spPr>
        <p:txBody>
          <a:bodyPr/>
          <a:lstStyle/>
          <a:p>
            <a:r>
              <a:rPr lang="en-US">
                <a:solidFill>
                  <a:srgbClr val="FFFFFF"/>
                </a:solidFill>
                <a:latin typeface="Calibri Light"/>
                <a:cs typeface="Calibri Light"/>
              </a:rPr>
              <a:t>Engineering</a:t>
            </a:r>
            <a:r>
              <a:rPr lang="en-US" b="1">
                <a:solidFill>
                  <a:srgbClr val="FFFFFF"/>
                </a:solidFill>
                <a:latin typeface="Calibri Light"/>
                <a:cs typeface="Calibri Light"/>
              </a:rPr>
              <a:t> </a:t>
            </a:r>
            <a:r>
              <a:rPr lang="en-US">
                <a:solidFill>
                  <a:srgbClr val="FFFFFF"/>
                </a:solidFill>
                <a:latin typeface="Calibri Light"/>
                <a:cs typeface="Calibri Light"/>
              </a:rPr>
              <a:t>Analyses and Experiment</a:t>
            </a:r>
          </a:p>
        </p:txBody>
      </p:sp>
      <p:sp>
        <p:nvSpPr>
          <p:cNvPr id="3" name="Content Placeholder 2">
            <a:extLst>
              <a:ext uri="{FF2B5EF4-FFF2-40B4-BE49-F238E27FC236}">
                <a16:creationId xmlns:a16="http://schemas.microsoft.com/office/drawing/2014/main" id="{8128A983-C661-421F-9330-FD3CC13BC309}"/>
              </a:ext>
            </a:extLst>
          </p:cNvPr>
          <p:cNvSpPr>
            <a:spLocks noGrp="1"/>
          </p:cNvSpPr>
          <p:nvPr>
            <p:ph idx="1"/>
          </p:nvPr>
        </p:nvSpPr>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a:latin typeface="Calibri"/>
                <a:cs typeface="Times New Roman"/>
              </a:rPr>
              <a:t>Expensive ground stations – current PID parameters shall be compared to historical PID parameters from Viasat.</a:t>
            </a:r>
            <a:endParaRPr lang="en-US">
              <a:latin typeface="Calibri"/>
              <a:ea typeface="+mn-lt"/>
              <a:cs typeface="+mn-lt"/>
            </a:endParaRPr>
          </a:p>
          <a:p>
            <a:pPr marL="0" indent="0">
              <a:lnSpc>
                <a:spcPct val="100000"/>
              </a:lnSpc>
              <a:spcBef>
                <a:spcPts val="0"/>
              </a:spcBef>
              <a:buNone/>
            </a:pPr>
            <a:endParaRPr lang="en-US">
              <a:latin typeface="Calibri"/>
              <a:ea typeface="+mn-lt"/>
              <a:cs typeface="Times New Roman"/>
            </a:endParaRPr>
          </a:p>
          <a:p>
            <a:pPr marL="285750" indent="-285750">
              <a:lnSpc>
                <a:spcPct val="100000"/>
              </a:lnSpc>
              <a:spcBef>
                <a:spcPts val="0"/>
              </a:spcBef>
              <a:buFont typeface="Arial,Sans-Serif" panose="020B0604020202020204" pitchFamily="34" charset="0"/>
            </a:pPr>
            <a:r>
              <a:rPr lang="en-US">
                <a:latin typeface="Calibri"/>
                <a:cs typeface="Times New Roman"/>
              </a:rPr>
              <a:t>Will utilize previous test scenarios as a means of quantifying the effectiveness of the ML algorithm.</a:t>
            </a:r>
            <a:endParaRPr lang="en-US">
              <a:latin typeface="Calibri"/>
              <a:ea typeface="+mn-lt"/>
              <a:cs typeface="+mn-lt"/>
            </a:endParaRPr>
          </a:p>
          <a:p>
            <a:pPr>
              <a:lnSpc>
                <a:spcPct val="100000"/>
              </a:lnSpc>
              <a:spcBef>
                <a:spcPts val="0"/>
              </a:spcBef>
            </a:pPr>
            <a:endParaRPr lang="en-US">
              <a:latin typeface="Calibri"/>
              <a:ea typeface="+mn-lt"/>
              <a:cs typeface="+mn-lt"/>
            </a:endParaRPr>
          </a:p>
          <a:p>
            <a:pPr marL="0" indent="0">
              <a:lnSpc>
                <a:spcPct val="100000"/>
              </a:lnSpc>
              <a:spcBef>
                <a:spcPts val="0"/>
              </a:spcBef>
              <a:buNone/>
            </a:pPr>
            <a:r>
              <a:rPr lang="en-US" sz="2400" b="1">
                <a:latin typeface="Calibri"/>
                <a:cs typeface="Times New Roman"/>
              </a:rPr>
              <a:t>  RF model – Input Parameters </a:t>
            </a:r>
            <a:r>
              <a:rPr lang="en-US" sz="2400" b="1">
                <a:latin typeface="Calibri"/>
                <a:cs typeface="Calibri Light"/>
              </a:rPr>
              <a:t>–</a:t>
            </a:r>
            <a:r>
              <a:rPr lang="en-US" sz="2400" b="1">
                <a:latin typeface="Calibri"/>
                <a:cs typeface="Times New Roman"/>
              </a:rPr>
              <a:t> ML Algorithm – PID Parameters Outputted</a:t>
            </a:r>
            <a:endParaRPr lang="en-US" sz="2400">
              <a:latin typeface="Calibri"/>
              <a:ea typeface="+mn-lt"/>
              <a:cs typeface="+mn-lt"/>
            </a:endParaRPr>
          </a:p>
          <a:p>
            <a:pPr marL="285750" indent="-285750">
              <a:lnSpc>
                <a:spcPct val="100000"/>
              </a:lnSpc>
              <a:spcBef>
                <a:spcPts val="0"/>
              </a:spcBef>
              <a:buFont typeface="Arial,Sans-Serif" panose="020B0604020202020204" pitchFamily="34" charset="0"/>
            </a:pPr>
            <a:endParaRPr lang="en-US">
              <a:latin typeface="Calibri"/>
              <a:ea typeface="+mn-lt"/>
              <a:cs typeface="+mn-lt"/>
            </a:endParaRPr>
          </a:p>
          <a:p>
            <a:pPr marL="285750" indent="-285750">
              <a:lnSpc>
                <a:spcPct val="100000"/>
              </a:lnSpc>
              <a:spcBef>
                <a:spcPts val="0"/>
              </a:spcBef>
              <a:buFont typeface="Arial,Sans-Serif" panose="020B0604020202020204" pitchFamily="34" charset="0"/>
            </a:pPr>
            <a:r>
              <a:rPr lang="en-US">
                <a:latin typeface="Calibri"/>
                <a:cs typeface="Times New Roman"/>
              </a:rPr>
              <a:t>Quantity of interest for algorithm testing – root mean squared error of updated PID parameters</a:t>
            </a:r>
            <a:r>
              <a:rPr lang="en-US" b="1">
                <a:latin typeface="Calibri"/>
                <a:cs typeface="Times New Roman"/>
              </a:rPr>
              <a:t> </a:t>
            </a:r>
            <a:endParaRPr lang="en-US">
              <a:latin typeface="Calibri"/>
              <a:cs typeface="Calibri"/>
            </a:endParaRPr>
          </a:p>
        </p:txBody>
      </p:sp>
    </p:spTree>
    <p:extLst>
      <p:ext uri="{BB962C8B-B14F-4D97-AF65-F5344CB8AC3E}">
        <p14:creationId xmlns:p14="http://schemas.microsoft.com/office/powerpoint/2010/main" val="58288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9ADA1183-9520-4BE9-A68F-F755E4AF1C37}"/>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EE9C33F-3282-4B51-A726-60E248995192}"/>
              </a:ext>
            </a:extLst>
          </p:cNvPr>
          <p:cNvSpPr>
            <a:spLocks noGrp="1"/>
          </p:cNvSpPr>
          <p:nvPr>
            <p:ph type="title"/>
          </p:nvPr>
        </p:nvSpPr>
        <p:spPr>
          <a:xfrm>
            <a:off x="442356" y="107826"/>
            <a:ext cx="10515600" cy="1325563"/>
          </a:xfrm>
        </p:spPr>
        <p:txBody>
          <a:bodyPr/>
          <a:lstStyle/>
          <a:p>
            <a:r>
              <a:rPr lang="en-US">
                <a:solidFill>
                  <a:schemeClr val="bg1"/>
                </a:solidFill>
                <a:latin typeface="Calibri Light"/>
                <a:cs typeface="Times New Roman"/>
              </a:rPr>
              <a:t>Codes and Standards</a:t>
            </a:r>
            <a:endParaRPr lang="en-US">
              <a:solidFill>
                <a:schemeClr val="bg1"/>
              </a:solidFill>
              <a:latin typeface="Calibri Light"/>
            </a:endParaRPr>
          </a:p>
        </p:txBody>
      </p:sp>
      <p:sp>
        <p:nvSpPr>
          <p:cNvPr id="3" name="Content Placeholder 2">
            <a:extLst>
              <a:ext uri="{FF2B5EF4-FFF2-40B4-BE49-F238E27FC236}">
                <a16:creationId xmlns:a16="http://schemas.microsoft.com/office/drawing/2014/main" id="{8128A983-C661-421F-9330-FD3CC13BC309}"/>
              </a:ext>
            </a:extLst>
          </p:cNvPr>
          <p:cNvSpPr>
            <a:spLocks noGrp="1"/>
          </p:cNvSpPr>
          <p:nvPr>
            <p:ph idx="1"/>
          </p:nvPr>
        </p:nvSpPr>
        <p:spPr>
          <a:xfrm>
            <a:off x="838200" y="1914690"/>
            <a:ext cx="10515600" cy="4351338"/>
          </a:xfrm>
        </p:spPr>
        <p:txBody>
          <a:bodyPr vert="horz" lIns="91440" tIns="45720" rIns="91440" bIns="45720" rtlCol="0" anchor="t">
            <a:normAutofit lnSpcReduction="10000"/>
          </a:bodyPr>
          <a:lstStyle/>
          <a:p>
            <a:pPr marL="285750" indent="-285750">
              <a:lnSpc>
                <a:spcPct val="100000"/>
              </a:lnSpc>
              <a:spcBef>
                <a:spcPts val="0"/>
              </a:spcBef>
              <a:buFont typeface="Arial,Sans-Serif" panose="020B0604020202020204" pitchFamily="34" charset="0"/>
            </a:pPr>
            <a:r>
              <a:rPr lang="en-US">
                <a:cs typeface="Calibri Light"/>
              </a:rPr>
              <a:t>1st regulation to consider – FCC standard 15.209 – intentional emissions of RF energy. </a:t>
            </a:r>
            <a:endParaRPr lang="en-US">
              <a:ea typeface="+mn-lt"/>
              <a:cs typeface="Calibri Light"/>
            </a:endParaRPr>
          </a:p>
          <a:p>
            <a:pPr marL="0" indent="0">
              <a:lnSpc>
                <a:spcPct val="100000"/>
              </a:lnSpc>
              <a:spcBef>
                <a:spcPts val="0"/>
              </a:spcBef>
              <a:buNone/>
            </a:pPr>
            <a:r>
              <a:rPr lang="en-US">
                <a:cs typeface="Calibri Light"/>
              </a:rPr>
              <a:t>      -  The design model of the tracking system should not radiate RF energy, unless done so unintentionally due to non-idealities associated with the system. That said, it is unlikely that this regulation should affect the design. </a:t>
            </a:r>
            <a:endParaRPr lang="en-US">
              <a:ea typeface="+mn-lt"/>
              <a:cs typeface="Calibri Light"/>
            </a:endParaRPr>
          </a:p>
          <a:p>
            <a:pPr marL="285750" indent="-285750">
              <a:lnSpc>
                <a:spcPct val="100000"/>
              </a:lnSpc>
              <a:spcBef>
                <a:spcPts val="0"/>
              </a:spcBef>
              <a:buFont typeface="Arial,Sans-Serif" panose="020B0604020202020204" pitchFamily="34" charset="0"/>
            </a:pPr>
            <a:endParaRPr lang="en-US">
              <a:ea typeface="+mn-lt"/>
              <a:cs typeface="Calibri Light"/>
            </a:endParaRPr>
          </a:p>
          <a:p>
            <a:pPr marL="285750" indent="-285750">
              <a:lnSpc>
                <a:spcPct val="100000"/>
              </a:lnSpc>
              <a:spcBef>
                <a:spcPts val="0"/>
              </a:spcBef>
              <a:buFont typeface="Arial,Sans-Serif" panose="020B0604020202020204" pitchFamily="34" charset="0"/>
            </a:pPr>
            <a:r>
              <a:rPr lang="en-US">
                <a:cs typeface="Calibri Light"/>
              </a:rPr>
              <a:t>2nd regulation to consider – FCC part 25 – carrier frequency tolerance, power radiation, frequencies incorporated into design, and antenna (ground station) angle of elevation. </a:t>
            </a:r>
          </a:p>
        </p:txBody>
      </p:sp>
    </p:spTree>
    <p:extLst>
      <p:ext uri="{BB962C8B-B14F-4D97-AF65-F5344CB8AC3E}">
        <p14:creationId xmlns:p14="http://schemas.microsoft.com/office/powerpoint/2010/main" val="384993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8" descr="Shape&#10;&#10;Description automatically generated">
            <a:extLst>
              <a:ext uri="{FF2B5EF4-FFF2-40B4-BE49-F238E27FC236}">
                <a16:creationId xmlns:a16="http://schemas.microsoft.com/office/drawing/2014/main" id="{D1B84FDA-19D4-4027-9342-6150F2732BAA}"/>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AA854E6B-9B72-439C-8F26-461F16717E8E}"/>
              </a:ext>
            </a:extLst>
          </p:cNvPr>
          <p:cNvSpPr>
            <a:spLocks noGrp="1"/>
          </p:cNvSpPr>
          <p:nvPr>
            <p:ph type="title"/>
          </p:nvPr>
        </p:nvSpPr>
        <p:spPr>
          <a:xfrm>
            <a:off x="838200" y="0"/>
            <a:ext cx="10515600" cy="1325563"/>
          </a:xfrm>
        </p:spPr>
        <p:txBody>
          <a:bodyPr/>
          <a:lstStyle/>
          <a:p>
            <a:r>
              <a:rPr lang="en-US">
                <a:solidFill>
                  <a:schemeClr val="bg1"/>
                </a:solidFill>
              </a:rPr>
              <a:t>Schedule</a:t>
            </a:r>
          </a:p>
        </p:txBody>
      </p:sp>
      <p:pic>
        <p:nvPicPr>
          <p:cNvPr id="1029" name="Picture 5" descr="Inserting image...">
            <a:extLst>
              <a:ext uri="{FF2B5EF4-FFF2-40B4-BE49-F238E27FC236}">
                <a16:creationId xmlns:a16="http://schemas.microsoft.com/office/drawing/2014/main" id="{0810EF1D-B5E8-4AFD-B561-9F4B688D18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22" y="1435081"/>
            <a:ext cx="7998386" cy="302438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iagram, schematic&#10;&#10;Description automatically generated">
            <a:extLst>
              <a:ext uri="{FF2B5EF4-FFF2-40B4-BE49-F238E27FC236}">
                <a16:creationId xmlns:a16="http://schemas.microsoft.com/office/drawing/2014/main" id="{EA106044-DC86-4215-9B77-61B3172F7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3" y="4672291"/>
            <a:ext cx="5127136" cy="218570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ext&#10;&#10;Description automatically generated">
            <a:extLst>
              <a:ext uri="{FF2B5EF4-FFF2-40B4-BE49-F238E27FC236}">
                <a16:creationId xmlns:a16="http://schemas.microsoft.com/office/drawing/2014/main" id="{3B657A92-8D63-437B-8DFF-5F45F74EE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547" y="1579717"/>
            <a:ext cx="3525060" cy="2398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95C717-B771-4CE0-BA8F-3B58DA5D7447}"/>
              </a:ext>
            </a:extLst>
          </p:cNvPr>
          <p:cNvSpPr txBox="1"/>
          <p:nvPr/>
        </p:nvSpPr>
        <p:spPr>
          <a:xfrm>
            <a:off x="8285547" y="3995675"/>
            <a:ext cx="3944017" cy="646331"/>
          </a:xfrm>
          <a:prstGeom prst="rect">
            <a:avLst/>
          </a:prstGeom>
          <a:noFill/>
        </p:spPr>
        <p:txBody>
          <a:bodyPr wrap="square">
            <a:spAutoFit/>
          </a:bodyPr>
          <a:lstStyle/>
          <a:p>
            <a:pPr algn="l" rtl="0" fontAlgn="base"/>
            <a:r>
              <a:rPr lang="en-US" sz="1800" b="0" i="0">
                <a:solidFill>
                  <a:srgbClr val="000000"/>
                </a:solidFill>
                <a:effectLst/>
                <a:latin typeface="Times New Roman" panose="02020603050405020304" pitchFamily="18" charset="0"/>
              </a:rPr>
              <a:t>Critical Path: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Times New Roman" panose="02020603050405020304" pitchFamily="18" charset="0"/>
              </a:rPr>
              <a:t>1-3-4-5-8-9-10-12-13-14-15-16-17 </a:t>
            </a:r>
            <a:endParaRPr lang="en-US" b="0" i="0">
              <a:solidFill>
                <a:srgbClr val="000000"/>
              </a:solidFill>
              <a:effectLst/>
              <a:latin typeface="Segoe UI" panose="020B0502040204020203" pitchFamily="34" charset="0"/>
            </a:endParaRPr>
          </a:p>
        </p:txBody>
      </p:sp>
      <p:sp>
        <p:nvSpPr>
          <p:cNvPr id="13" name="TextBox 12">
            <a:extLst>
              <a:ext uri="{FF2B5EF4-FFF2-40B4-BE49-F238E27FC236}">
                <a16:creationId xmlns:a16="http://schemas.microsoft.com/office/drawing/2014/main" id="{B25885C6-FE93-4381-B34A-3C5A73D966C1}"/>
              </a:ext>
            </a:extLst>
          </p:cNvPr>
          <p:cNvSpPr txBox="1"/>
          <p:nvPr/>
        </p:nvSpPr>
        <p:spPr>
          <a:xfrm>
            <a:off x="5728171" y="4642006"/>
            <a:ext cx="6147786" cy="1200329"/>
          </a:xfrm>
          <a:prstGeom prst="rect">
            <a:avLst/>
          </a:prstGeom>
          <a:noFill/>
        </p:spPr>
        <p:txBody>
          <a:bodyPr wrap="square">
            <a:spAutoFit/>
          </a:bodyPr>
          <a:lstStyle/>
          <a:p>
            <a:pPr algn="l" rtl="0" fontAlgn="base">
              <a:buFont typeface="+mj-lt"/>
              <a:buAutoNum type="arabicPeriod"/>
            </a:pPr>
            <a:r>
              <a:rPr lang="en-US" sz="1800" b="0" i="0">
                <a:solidFill>
                  <a:srgbClr val="000000"/>
                </a:solidFill>
                <a:effectLst/>
                <a:latin typeface="Times New Roman" panose="02020603050405020304" pitchFamily="18" charset="0"/>
              </a:rPr>
              <a:t>Expected duration of the project: </a:t>
            </a:r>
            <a:r>
              <a:rPr lang="en-US" sz="1800" b="1" i="0">
                <a:solidFill>
                  <a:srgbClr val="000000"/>
                </a:solidFill>
                <a:effectLst/>
                <a:latin typeface="Times New Roman" panose="02020603050405020304" pitchFamily="18" charset="0"/>
              </a:rPr>
              <a:t>23.09 weeks</a:t>
            </a:r>
            <a:r>
              <a:rPr lang="en-US" sz="1800" b="0" i="0">
                <a:solidFill>
                  <a:srgbClr val="000000"/>
                </a:solidFill>
                <a:effectLst/>
                <a:latin typeface="Times New Roman" panose="02020603050405020304" pitchFamily="18" charset="0"/>
              </a:rPr>
              <a:t> </a:t>
            </a:r>
          </a:p>
          <a:p>
            <a:pPr algn="l" rtl="0" fontAlgn="base">
              <a:buFont typeface="+mj-lt"/>
              <a:buAutoNum type="arabicPeriod" startAt="2"/>
            </a:pPr>
            <a:r>
              <a:rPr lang="en-US" sz="1800" b="0" i="0">
                <a:solidFill>
                  <a:srgbClr val="000000"/>
                </a:solidFill>
                <a:effectLst/>
                <a:latin typeface="Times New Roman" panose="02020603050405020304" pitchFamily="18" charset="0"/>
              </a:rPr>
              <a:t>Expected standard deviation for the critical path: </a:t>
            </a:r>
            <a:r>
              <a:rPr lang="en-US" sz="1800" b="1" i="0">
                <a:solidFill>
                  <a:srgbClr val="000000"/>
                </a:solidFill>
                <a:effectLst/>
                <a:latin typeface="Times New Roman" panose="02020603050405020304" pitchFamily="18" charset="0"/>
              </a:rPr>
              <a:t>.414</a:t>
            </a:r>
            <a:r>
              <a:rPr lang="en-US" sz="1800" b="0" i="0">
                <a:solidFill>
                  <a:srgbClr val="000000"/>
                </a:solidFill>
                <a:effectLst/>
                <a:latin typeface="Times New Roman" panose="02020603050405020304" pitchFamily="18" charset="0"/>
              </a:rPr>
              <a:t> </a:t>
            </a:r>
          </a:p>
          <a:p>
            <a:pPr algn="l" rtl="0" fontAlgn="base">
              <a:buFont typeface="+mj-lt"/>
              <a:buAutoNum type="arabicPeriod" startAt="3"/>
            </a:pPr>
            <a:r>
              <a:rPr lang="en-US" sz="1800" b="0" i="0">
                <a:solidFill>
                  <a:srgbClr val="000000"/>
                </a:solidFill>
                <a:effectLst/>
                <a:latin typeface="Times New Roman" panose="02020603050405020304" pitchFamily="18" charset="0"/>
              </a:rPr>
              <a:t>Probability of finishing project one week prior to design expo: </a:t>
            </a:r>
            <a:r>
              <a:rPr lang="en-US" sz="1800" b="1" i="0">
                <a:solidFill>
                  <a:srgbClr val="000000"/>
                </a:solidFill>
                <a:effectLst/>
                <a:latin typeface="Times New Roman" panose="02020603050405020304" pitchFamily="18" charset="0"/>
              </a:rPr>
              <a:t>99.99999999987202 %</a:t>
            </a:r>
            <a:r>
              <a:rPr lang="en-US" sz="1800" b="0" i="0">
                <a:solidFill>
                  <a:srgbClr val="000000"/>
                </a:solidFill>
                <a:effectLst/>
                <a:latin typeface="Times New Roman" panose="02020603050405020304" pitchFamily="18" charset="0"/>
              </a:rPr>
              <a:t> </a:t>
            </a:r>
          </a:p>
        </p:txBody>
      </p:sp>
      <p:sp>
        <p:nvSpPr>
          <p:cNvPr id="7" name="TextBox 6">
            <a:extLst>
              <a:ext uri="{FF2B5EF4-FFF2-40B4-BE49-F238E27FC236}">
                <a16:creationId xmlns:a16="http://schemas.microsoft.com/office/drawing/2014/main" id="{CE6F1C1C-2E94-4010-B10D-E638524593C3}"/>
              </a:ext>
            </a:extLst>
          </p:cNvPr>
          <p:cNvSpPr txBox="1"/>
          <p:nvPr/>
        </p:nvSpPr>
        <p:spPr>
          <a:xfrm>
            <a:off x="177553" y="4366073"/>
            <a:ext cx="3053918" cy="369332"/>
          </a:xfrm>
          <a:prstGeom prst="rect">
            <a:avLst/>
          </a:prstGeom>
          <a:noFill/>
        </p:spPr>
        <p:txBody>
          <a:bodyPr wrap="square" rtlCol="0">
            <a:spAutoFit/>
          </a:bodyPr>
          <a:lstStyle/>
          <a:p>
            <a:r>
              <a:rPr lang="en-US"/>
              <a:t>PERT Chart</a:t>
            </a:r>
          </a:p>
        </p:txBody>
      </p:sp>
    </p:spTree>
    <p:extLst>
      <p:ext uri="{BB962C8B-B14F-4D97-AF65-F5344CB8AC3E}">
        <p14:creationId xmlns:p14="http://schemas.microsoft.com/office/powerpoint/2010/main" val="47965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4BF27A0C-3E02-4997-8D96-3B8657F7FB7B}"/>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BDFA473-8F7D-40DF-A389-CEEB87398761}"/>
              </a:ext>
            </a:extLst>
          </p:cNvPr>
          <p:cNvSpPr>
            <a:spLocks noGrp="1"/>
          </p:cNvSpPr>
          <p:nvPr>
            <p:ph type="title"/>
          </p:nvPr>
        </p:nvSpPr>
        <p:spPr>
          <a:xfrm>
            <a:off x="838200" y="116550"/>
            <a:ext cx="10515600" cy="1325563"/>
          </a:xfrm>
        </p:spPr>
        <p:txBody>
          <a:bodyPr/>
          <a:lstStyle/>
          <a:p>
            <a:r>
              <a:rPr lang="en-US">
                <a:solidFill>
                  <a:schemeClr val="bg1"/>
                </a:solidFill>
              </a:rPr>
              <a:t>Marketing and Cost Analysis</a:t>
            </a:r>
          </a:p>
        </p:txBody>
      </p:sp>
      <p:sp>
        <p:nvSpPr>
          <p:cNvPr id="3" name="Content Placeholder 2">
            <a:extLst>
              <a:ext uri="{FF2B5EF4-FFF2-40B4-BE49-F238E27FC236}">
                <a16:creationId xmlns:a16="http://schemas.microsoft.com/office/drawing/2014/main" id="{BF0692B1-FDA7-46EF-B023-644B0CC10B6D}"/>
              </a:ext>
            </a:extLst>
          </p:cNvPr>
          <p:cNvSpPr>
            <a:spLocks noGrp="1"/>
          </p:cNvSpPr>
          <p:nvPr>
            <p:ph idx="1"/>
          </p:nvPr>
        </p:nvSpPr>
        <p:spPr>
          <a:xfrm>
            <a:off x="562991" y="1435082"/>
            <a:ext cx="10515600" cy="4351338"/>
          </a:xfrm>
        </p:spPr>
        <p:txBody>
          <a:bodyPr/>
          <a:lstStyle/>
          <a:p>
            <a:r>
              <a:rPr lang="en-US" sz="2400"/>
              <a:t>Given the project is internal to </a:t>
            </a:r>
            <a:r>
              <a:rPr lang="en-US" sz="2400" err="1"/>
              <a:t>Viasat</a:t>
            </a:r>
            <a:r>
              <a:rPr lang="en-US" sz="2400"/>
              <a:t>, there are no competitors to be aware of. The closest we have is a previous iteration of the AMEND project’s model to further build upon. </a:t>
            </a:r>
          </a:p>
          <a:p>
            <a:pPr algn="l" rtl="0" fontAlgn="base"/>
            <a:r>
              <a:rPr lang="en-US" sz="2400" b="1" i="0">
                <a:solidFill>
                  <a:srgbClr val="201F1E"/>
                </a:solidFill>
                <a:effectLst/>
              </a:rPr>
              <a:t>Estimated Program Cost =</a:t>
            </a:r>
            <a:r>
              <a:rPr lang="en-US" sz="2400" b="0" i="0">
                <a:solidFill>
                  <a:srgbClr val="201F1E"/>
                </a:solidFill>
                <a:effectLst/>
              </a:rPr>
              <a:t> $31,020 * 3</a:t>
            </a:r>
            <a:r>
              <a:rPr lang="en-US" sz="2400" b="1" i="0">
                <a:solidFill>
                  <a:srgbClr val="201F1E"/>
                </a:solidFill>
                <a:effectLst/>
              </a:rPr>
              <a:t> = $93,060</a:t>
            </a:r>
            <a:r>
              <a:rPr lang="en-US" sz="2400" b="0" i="0">
                <a:solidFill>
                  <a:srgbClr val="201F1E"/>
                </a:solidFill>
                <a:effectLst/>
              </a:rPr>
              <a:t> </a:t>
            </a:r>
            <a:endParaRPr lang="en-US" sz="2400" b="0" i="0">
              <a:solidFill>
                <a:srgbClr val="000000"/>
              </a:solidFill>
              <a:effectLst/>
            </a:endParaRPr>
          </a:p>
          <a:p>
            <a:pPr algn="l" rtl="0" fontAlgn="base"/>
            <a:r>
              <a:rPr lang="en-US" sz="2400" b="0" i="0">
                <a:solidFill>
                  <a:srgbClr val="201F1E"/>
                </a:solidFill>
                <a:effectLst/>
              </a:rPr>
              <a:t>Our estimated program cost utilizes the “Rule of Three” that we were given, which accounts for all costs supplementary to our labor cost. </a:t>
            </a:r>
          </a:p>
          <a:p>
            <a:pPr fontAlgn="base"/>
            <a:r>
              <a:rPr lang="en-US" sz="2400"/>
              <a:t>With the minimal physical materials needed from the project, cost of labor is as follows:</a:t>
            </a:r>
          </a:p>
          <a:p>
            <a:pPr marL="0" indent="0" algn="l" rtl="0" fontAlgn="base">
              <a:buNone/>
            </a:pPr>
            <a:endParaRPr lang="en-US" b="0" i="0">
              <a:solidFill>
                <a:srgbClr val="000000"/>
              </a:solidFill>
              <a:effectLst/>
              <a:latin typeface="Segoe UI" panose="020B0502040204020203" pitchFamily="34" charset="0"/>
            </a:endParaRPr>
          </a:p>
          <a:p>
            <a:endParaRPr lang="en-US"/>
          </a:p>
          <a:p>
            <a:endParaRPr lang="en-US"/>
          </a:p>
        </p:txBody>
      </p:sp>
      <p:graphicFrame>
        <p:nvGraphicFramePr>
          <p:cNvPr id="5" name="Table 4">
            <a:extLst>
              <a:ext uri="{FF2B5EF4-FFF2-40B4-BE49-F238E27FC236}">
                <a16:creationId xmlns:a16="http://schemas.microsoft.com/office/drawing/2014/main" id="{6E2CB696-5374-4BE6-A182-16FD82A72E75}"/>
              </a:ext>
            </a:extLst>
          </p:cNvPr>
          <p:cNvGraphicFramePr>
            <a:graphicFrameLocks noGrp="1"/>
          </p:cNvGraphicFramePr>
          <p:nvPr>
            <p:extLst>
              <p:ext uri="{D42A27DB-BD31-4B8C-83A1-F6EECF244321}">
                <p14:modId xmlns:p14="http://schemas.microsoft.com/office/powerpoint/2010/main" val="940979886"/>
              </p:ext>
            </p:extLst>
          </p:nvPr>
        </p:nvGraphicFramePr>
        <p:xfrm>
          <a:off x="2840854" y="4104341"/>
          <a:ext cx="8034292" cy="2753659"/>
        </p:xfrm>
        <a:graphic>
          <a:graphicData uri="http://schemas.openxmlformats.org/drawingml/2006/table">
            <a:tbl>
              <a:tblPr/>
              <a:tblGrid>
                <a:gridCol w="2689934">
                  <a:extLst>
                    <a:ext uri="{9D8B030D-6E8A-4147-A177-3AD203B41FA5}">
                      <a16:colId xmlns:a16="http://schemas.microsoft.com/office/drawing/2014/main" val="258483579"/>
                    </a:ext>
                  </a:extLst>
                </a:gridCol>
                <a:gridCol w="3323757">
                  <a:extLst>
                    <a:ext uri="{9D8B030D-6E8A-4147-A177-3AD203B41FA5}">
                      <a16:colId xmlns:a16="http://schemas.microsoft.com/office/drawing/2014/main" val="3917652970"/>
                    </a:ext>
                  </a:extLst>
                </a:gridCol>
                <a:gridCol w="2020601">
                  <a:extLst>
                    <a:ext uri="{9D8B030D-6E8A-4147-A177-3AD203B41FA5}">
                      <a16:colId xmlns:a16="http://schemas.microsoft.com/office/drawing/2014/main" val="2668929262"/>
                    </a:ext>
                  </a:extLst>
                </a:gridCol>
              </a:tblGrid>
              <a:tr h="245662">
                <a:tc>
                  <a:txBody>
                    <a:bodyPr/>
                    <a:lstStyle/>
                    <a:p>
                      <a:pPr algn="l" rtl="0" fontAlgn="base"/>
                      <a:r>
                        <a:rPr lang="en-US" sz="1200" b="1" i="0">
                          <a:solidFill>
                            <a:srgbClr val="201F1E"/>
                          </a:solidFill>
                          <a:effectLst/>
                          <a:latin typeface="Times New Roman" panose="02020603050405020304" pitchFamily="18" charset="0"/>
                        </a:rPr>
                        <a:t>First Semester - 12 weeks</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Total Number of Hours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Cost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178361"/>
                  </a:ext>
                </a:extLst>
              </a:tr>
              <a:tr h="201395">
                <a:tc>
                  <a:txBody>
                    <a:bodyPr/>
                    <a:lstStyle/>
                    <a:p>
                      <a:pPr algn="l" rtl="0" fontAlgn="base"/>
                      <a:r>
                        <a:rPr lang="en-US" sz="1200" b="0" i="0">
                          <a:solidFill>
                            <a:srgbClr val="201F1E"/>
                          </a:solidFill>
                          <a:effectLst/>
                          <a:latin typeface="Times New Roman" panose="02020603050405020304" pitchFamily="18" charset="0"/>
                        </a:rPr>
                        <a:t>  Assignment Completion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24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$1,056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055599"/>
                  </a:ext>
                </a:extLst>
              </a:tr>
              <a:tr h="264426">
                <a:tc>
                  <a:txBody>
                    <a:bodyPr/>
                    <a:lstStyle/>
                    <a:p>
                      <a:pPr algn="l" rtl="0" fontAlgn="base"/>
                      <a:r>
                        <a:rPr lang="en-US" sz="1200" b="0" i="0">
                          <a:solidFill>
                            <a:srgbClr val="201F1E"/>
                          </a:solidFill>
                          <a:effectLst/>
                          <a:latin typeface="Times New Roman" panose="02020603050405020304" pitchFamily="18" charset="0"/>
                        </a:rPr>
                        <a:t> Industry Sponsor Meetings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6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$264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758482"/>
                  </a:ext>
                </a:extLst>
              </a:tr>
              <a:tr h="238681">
                <a:tc>
                  <a:txBody>
                    <a:bodyPr/>
                    <a:lstStyle/>
                    <a:p>
                      <a:pPr algn="l" rtl="0" fontAlgn="base"/>
                      <a:r>
                        <a:rPr lang="en-US" sz="1200" b="0" i="0">
                          <a:solidFill>
                            <a:srgbClr val="201F1E"/>
                          </a:solidFill>
                          <a:effectLst/>
                          <a:latin typeface="Times New Roman" panose="02020603050405020304" pitchFamily="18" charset="0"/>
                        </a:rPr>
                        <a:t> Faculty Advisor Meetings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6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$264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074089"/>
                  </a:ext>
                </a:extLst>
              </a:tr>
              <a:tr h="248446">
                <a:tc>
                  <a:txBody>
                    <a:bodyPr/>
                    <a:lstStyle/>
                    <a:p>
                      <a:pPr algn="l" rtl="0" fontAlgn="base"/>
                      <a:r>
                        <a:rPr lang="en-US" sz="1200" b="1" i="0">
                          <a:solidFill>
                            <a:srgbClr val="201F1E"/>
                          </a:solidFill>
                          <a:effectLst/>
                          <a:latin typeface="Times New Roman" panose="02020603050405020304" pitchFamily="18" charset="0"/>
                        </a:rPr>
                        <a:t>Second Semester - 15 weeks</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 New Roman"/>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 New Roman"/>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816433"/>
                  </a:ext>
                </a:extLst>
              </a:tr>
              <a:tr h="240457">
                <a:tc>
                  <a:txBody>
                    <a:bodyPr/>
                    <a:lstStyle/>
                    <a:p>
                      <a:pPr algn="l" rtl="0" fontAlgn="base"/>
                      <a:r>
                        <a:rPr lang="en-US" sz="1200" b="0" i="0">
                          <a:solidFill>
                            <a:srgbClr val="201F1E"/>
                          </a:solidFill>
                          <a:effectLst/>
                          <a:latin typeface="Times New Roman" panose="02020603050405020304" pitchFamily="18" charset="0"/>
                        </a:rPr>
                        <a:t> Coding/Engineering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90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$3960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336540"/>
                  </a:ext>
                </a:extLst>
              </a:tr>
              <a:tr h="241344">
                <a:tc>
                  <a:txBody>
                    <a:bodyPr/>
                    <a:lstStyle/>
                    <a:p>
                      <a:pPr algn="l" rtl="0" fontAlgn="base"/>
                      <a:r>
                        <a:rPr lang="en-US" sz="1200" b="0" i="0">
                          <a:solidFill>
                            <a:srgbClr val="201F1E"/>
                          </a:solidFill>
                          <a:effectLst/>
                          <a:latin typeface="Times New Roman" panose="02020603050405020304" pitchFamily="18" charset="0"/>
                        </a:rPr>
                        <a:t> Industry Sponsor Meetings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7.5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$330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611158"/>
                  </a:ext>
                </a:extLst>
              </a:tr>
              <a:tr h="224477">
                <a:tc>
                  <a:txBody>
                    <a:bodyPr/>
                    <a:lstStyle/>
                    <a:p>
                      <a:pPr algn="l" rtl="0" fontAlgn="base"/>
                      <a:r>
                        <a:rPr lang="en-US" sz="1200" b="0" i="0">
                          <a:solidFill>
                            <a:srgbClr val="201F1E"/>
                          </a:solidFill>
                          <a:effectLst/>
                          <a:latin typeface="Times New Roman" panose="02020603050405020304" pitchFamily="18" charset="0"/>
                        </a:rPr>
                        <a:t> Faculty Advisor Meetings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7.5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solidFill>
                            <a:srgbClr val="201F1E"/>
                          </a:solidFill>
                          <a:effectLst/>
                          <a:latin typeface="Times New Roman" panose="02020603050405020304" pitchFamily="18" charset="0"/>
                        </a:rPr>
                        <a:t>        $330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905179"/>
                  </a:ext>
                </a:extLst>
              </a:tr>
              <a:tr h="225124">
                <a:tc>
                  <a:txBody>
                    <a:bodyPr/>
                    <a:lstStyle/>
                    <a:p>
                      <a:pPr algn="l" rtl="0" fontAlgn="base"/>
                      <a:r>
                        <a:rPr lang="en-US" sz="1200" b="0" i="0">
                          <a:solidFill>
                            <a:srgbClr val="201F1E"/>
                          </a:solidFill>
                          <a:effectLst/>
                          <a:latin typeface="Time New Roman"/>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1" i="0">
                          <a:solidFill>
                            <a:srgbClr val="201F1E"/>
                          </a:solidFill>
                          <a:effectLst/>
                          <a:latin typeface="Times New Roman" panose="02020603050405020304" pitchFamily="18" charset="0"/>
                        </a:rPr>
                        <a:t>Total Labor Cost per Engineer</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1" i="0">
                          <a:solidFill>
                            <a:srgbClr val="201F1E"/>
                          </a:solidFill>
                          <a:effectLst/>
                          <a:latin typeface="Times New Roman" panose="02020603050405020304" pitchFamily="18" charset="0"/>
                        </a:rPr>
                        <a:t>        $6,204</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15203"/>
                  </a:ext>
                </a:extLst>
              </a:tr>
              <a:tr h="284779">
                <a:tc>
                  <a:txBody>
                    <a:bodyPr/>
                    <a:lstStyle/>
                    <a:p>
                      <a:pPr algn="l" rtl="0" fontAlgn="base"/>
                      <a:r>
                        <a:rPr lang="en-US" sz="1200" b="0" i="0">
                          <a:solidFill>
                            <a:srgbClr val="201F1E"/>
                          </a:solidFill>
                          <a:effectLst/>
                          <a:latin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1" i="0">
                          <a:solidFill>
                            <a:srgbClr val="201F1E"/>
                          </a:solidFill>
                          <a:effectLst/>
                          <a:latin typeface="Times New Roman" panose="02020603050405020304" pitchFamily="18" charset="0"/>
                        </a:rPr>
                        <a:t>Total Labor Cost for 5 Engineers on Team</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1" i="0">
                          <a:solidFill>
                            <a:srgbClr val="201F1E"/>
                          </a:solidFill>
                          <a:effectLst/>
                          <a:latin typeface="Times New Roman" panose="02020603050405020304" pitchFamily="18" charset="0"/>
                        </a:rPr>
                        <a:t>        $31,020</a:t>
                      </a:r>
                      <a:r>
                        <a:rPr lang="en-US" sz="1200" b="0" i="0">
                          <a:solidFill>
                            <a:srgbClr val="201F1E"/>
                          </a:solidFill>
                          <a:effectLst/>
                          <a:latin typeface="Times New Roman" panose="02020603050405020304" pitchFamily="18" charset="0"/>
                        </a:rPr>
                        <a: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868379"/>
                  </a:ext>
                </a:extLst>
              </a:tr>
            </a:tbl>
          </a:graphicData>
        </a:graphic>
      </p:graphicFrame>
    </p:spTree>
    <p:extLst>
      <p:ext uri="{BB962C8B-B14F-4D97-AF65-F5344CB8AC3E}">
        <p14:creationId xmlns:p14="http://schemas.microsoft.com/office/powerpoint/2010/main" val="375203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F12FE2FB-DA58-46F6-AB72-1F589E64F129}"/>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12AEDEDA-5DD5-40E5-95A1-9FD5FC027FC3}"/>
              </a:ext>
            </a:extLst>
          </p:cNvPr>
          <p:cNvSpPr>
            <a:spLocks noGrp="1"/>
          </p:cNvSpPr>
          <p:nvPr>
            <p:ph type="title"/>
          </p:nvPr>
        </p:nvSpPr>
        <p:spPr/>
        <p:txBody>
          <a:bodyPr/>
          <a:lstStyle/>
          <a:p>
            <a:r>
              <a:rPr lang="en-US">
                <a:solidFill>
                  <a:schemeClr val="bg1"/>
                </a:solidFill>
              </a:rPr>
              <a:t>Division of Labor</a:t>
            </a:r>
          </a:p>
        </p:txBody>
      </p:sp>
      <p:sp>
        <p:nvSpPr>
          <p:cNvPr id="3" name="Content Placeholder 2">
            <a:extLst>
              <a:ext uri="{FF2B5EF4-FFF2-40B4-BE49-F238E27FC236}">
                <a16:creationId xmlns:a16="http://schemas.microsoft.com/office/drawing/2014/main" id="{AA07BBE6-6D33-4E55-8E90-25FC363C14DC}"/>
              </a:ext>
            </a:extLst>
          </p:cNvPr>
          <p:cNvSpPr>
            <a:spLocks noGrp="1"/>
          </p:cNvSpPr>
          <p:nvPr>
            <p:ph idx="1"/>
          </p:nvPr>
        </p:nvSpPr>
        <p:spPr>
          <a:xfrm>
            <a:off x="838200" y="1559295"/>
            <a:ext cx="10515600" cy="4351338"/>
          </a:xfrm>
        </p:spPr>
        <p:txBody>
          <a:bodyPr/>
          <a:lstStyle/>
          <a:p>
            <a:pPr algn="l" rtl="0" fontAlgn="base"/>
            <a:r>
              <a:rPr lang="en-US" b="0" i="0">
                <a:solidFill>
                  <a:srgbClr val="000000"/>
                </a:solidFill>
                <a:effectLst/>
              </a:rPr>
              <a:t>Our team roles have been divided in the following manner: </a:t>
            </a:r>
            <a:endParaRPr lang="en-US" sz="4000" b="0" i="0">
              <a:solidFill>
                <a:srgbClr val="000000"/>
              </a:solidFill>
              <a:effectLst/>
            </a:endParaRPr>
          </a:p>
          <a:p>
            <a:pPr algn="l" rtl="0" fontAlgn="base">
              <a:buFont typeface="+mj-lt"/>
              <a:buAutoNum type="arabicPeriod"/>
            </a:pPr>
            <a:r>
              <a:rPr lang="en-US" sz="2400" b="0" i="0">
                <a:solidFill>
                  <a:srgbClr val="000000"/>
                </a:solidFill>
                <a:effectLst/>
              </a:rPr>
              <a:t>Webmaster/ Git Coordinator – Tyler Cole </a:t>
            </a:r>
          </a:p>
          <a:p>
            <a:pPr algn="l" rtl="0" fontAlgn="base">
              <a:buFont typeface="+mj-lt"/>
              <a:buAutoNum type="arabicPeriod" startAt="2"/>
            </a:pPr>
            <a:r>
              <a:rPr lang="en-US" sz="2400" b="0" i="0">
                <a:solidFill>
                  <a:srgbClr val="000000"/>
                </a:solidFill>
                <a:effectLst/>
              </a:rPr>
              <a:t>RF Insider – </a:t>
            </a:r>
            <a:r>
              <a:rPr lang="en-US" sz="2400" b="0" i="0" err="1">
                <a:solidFill>
                  <a:srgbClr val="000000"/>
                </a:solidFill>
                <a:effectLst/>
              </a:rPr>
              <a:t>Mikias</a:t>
            </a:r>
            <a:r>
              <a:rPr lang="en-US" sz="2400" b="0" i="0">
                <a:solidFill>
                  <a:srgbClr val="000000"/>
                </a:solidFill>
                <a:effectLst/>
              </a:rPr>
              <a:t> </a:t>
            </a:r>
            <a:r>
              <a:rPr lang="en-US" sz="2400" b="0" i="0" err="1">
                <a:solidFill>
                  <a:srgbClr val="000000"/>
                </a:solidFill>
                <a:effectLst/>
              </a:rPr>
              <a:t>Balkew</a:t>
            </a:r>
            <a:r>
              <a:rPr lang="en-US" sz="2400" b="0" i="0">
                <a:solidFill>
                  <a:srgbClr val="000000"/>
                </a:solidFill>
                <a:effectLst/>
              </a:rPr>
              <a:t> </a:t>
            </a:r>
          </a:p>
          <a:p>
            <a:pPr algn="l" rtl="0" fontAlgn="base">
              <a:buFont typeface="+mj-lt"/>
              <a:buAutoNum type="arabicPeriod" startAt="3"/>
            </a:pPr>
            <a:r>
              <a:rPr lang="en-US" sz="2400" b="0" i="0">
                <a:solidFill>
                  <a:srgbClr val="000000"/>
                </a:solidFill>
                <a:effectLst/>
              </a:rPr>
              <a:t>Documentation/</a:t>
            </a:r>
            <a:r>
              <a:rPr lang="en-US" sz="2400" b="0" i="0" err="1">
                <a:solidFill>
                  <a:srgbClr val="000000"/>
                </a:solidFill>
                <a:effectLst/>
              </a:rPr>
              <a:t>Viasat</a:t>
            </a:r>
            <a:r>
              <a:rPr lang="en-US" sz="2400" b="0" i="0">
                <a:solidFill>
                  <a:srgbClr val="000000"/>
                </a:solidFill>
                <a:effectLst/>
              </a:rPr>
              <a:t> Coordinator - Shreyas </a:t>
            </a:r>
            <a:r>
              <a:rPr lang="en-US" sz="2400" b="0" i="0" err="1">
                <a:solidFill>
                  <a:srgbClr val="000000"/>
                </a:solidFill>
                <a:effectLst/>
              </a:rPr>
              <a:t>Mhasawade</a:t>
            </a:r>
            <a:r>
              <a:rPr lang="en-US" sz="2400" b="0" i="0">
                <a:solidFill>
                  <a:srgbClr val="000000"/>
                </a:solidFill>
                <a:effectLst/>
              </a:rPr>
              <a:t> </a:t>
            </a:r>
          </a:p>
          <a:p>
            <a:pPr algn="l" rtl="0" fontAlgn="base">
              <a:buFont typeface="+mj-lt"/>
              <a:buAutoNum type="arabicPeriod" startAt="4"/>
            </a:pPr>
            <a:r>
              <a:rPr lang="en-US" sz="2400" b="0" i="0">
                <a:solidFill>
                  <a:srgbClr val="000000"/>
                </a:solidFill>
                <a:effectLst/>
              </a:rPr>
              <a:t>DSP insider - </a:t>
            </a:r>
            <a:r>
              <a:rPr lang="en-US" sz="2400" b="0" i="0" err="1">
                <a:solidFill>
                  <a:srgbClr val="000000"/>
                </a:solidFill>
                <a:effectLst/>
              </a:rPr>
              <a:t>Adrija</a:t>
            </a:r>
            <a:r>
              <a:rPr lang="en-US" sz="2400" b="0" i="0">
                <a:solidFill>
                  <a:srgbClr val="000000"/>
                </a:solidFill>
                <a:effectLst/>
              </a:rPr>
              <a:t> Bhattacharya </a:t>
            </a:r>
          </a:p>
          <a:p>
            <a:pPr algn="l" rtl="0" fontAlgn="base">
              <a:buFont typeface="+mj-lt"/>
              <a:buAutoNum type="arabicPeriod" startAt="5"/>
            </a:pPr>
            <a:r>
              <a:rPr lang="en-US" sz="2400" b="0" i="0">
                <a:solidFill>
                  <a:srgbClr val="000000"/>
                </a:solidFill>
                <a:effectLst/>
              </a:rPr>
              <a:t>Expo Coordinator - Chris </a:t>
            </a:r>
            <a:r>
              <a:rPr lang="en-US" sz="2400" b="0" i="0" err="1">
                <a:solidFill>
                  <a:srgbClr val="000000"/>
                </a:solidFill>
                <a:effectLst/>
              </a:rPr>
              <a:t>Rothmann</a:t>
            </a:r>
            <a:r>
              <a:rPr lang="en-US" sz="2400" b="0" i="0">
                <a:solidFill>
                  <a:srgbClr val="000000"/>
                </a:solidFill>
                <a:effectLst/>
              </a:rPr>
              <a:t> </a:t>
            </a:r>
          </a:p>
          <a:p>
            <a:pPr marL="0" indent="0">
              <a:buNone/>
            </a:pPr>
            <a:endParaRPr lang="en-US"/>
          </a:p>
        </p:txBody>
      </p:sp>
    </p:spTree>
    <p:extLst>
      <p:ext uri="{BB962C8B-B14F-4D97-AF65-F5344CB8AC3E}">
        <p14:creationId xmlns:p14="http://schemas.microsoft.com/office/powerpoint/2010/main" val="255970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8" descr="Shape&#10;&#10;Description automatically generated">
            <a:extLst>
              <a:ext uri="{FF2B5EF4-FFF2-40B4-BE49-F238E27FC236}">
                <a16:creationId xmlns:a16="http://schemas.microsoft.com/office/drawing/2014/main" id="{A48D122A-D9E3-4E24-B4C4-362589F7124E}"/>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6AE8A8F5-4A8E-4DB2-8C66-06BEA001E387}"/>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a:solidFill>
                  <a:srgbClr val="FFFFFF"/>
                </a:solidFill>
                <a:cs typeface="Calibri Light"/>
              </a:rPr>
              <a:t>Division of Labor Cont. - Individual Roles</a:t>
            </a:r>
            <a:endParaRPr lang="en-US" sz="4000" kern="1200">
              <a:solidFill>
                <a:srgbClr val="FFFFFF"/>
              </a:solidFill>
              <a:latin typeface="+mj-lt"/>
              <a:ea typeface="+mj-ea"/>
              <a:cs typeface="+mj-cs"/>
            </a:endParaRPr>
          </a:p>
        </p:txBody>
      </p:sp>
      <p:graphicFrame>
        <p:nvGraphicFramePr>
          <p:cNvPr id="14" name="Content Placeholder 2">
            <a:extLst>
              <a:ext uri="{FF2B5EF4-FFF2-40B4-BE49-F238E27FC236}">
                <a16:creationId xmlns:a16="http://schemas.microsoft.com/office/drawing/2014/main" id="{6047F8C0-BAB0-47E6-BD35-5C4318B88C71}"/>
              </a:ext>
            </a:extLst>
          </p:cNvPr>
          <p:cNvGraphicFramePr/>
          <p:nvPr>
            <p:extLst>
              <p:ext uri="{D42A27DB-BD31-4B8C-83A1-F6EECF244321}">
                <p14:modId xmlns:p14="http://schemas.microsoft.com/office/powerpoint/2010/main" val="3356634917"/>
              </p:ext>
            </p:extLst>
          </p:nvPr>
        </p:nvGraphicFramePr>
        <p:xfrm>
          <a:off x="636200" y="1955466"/>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 name="Picture 103" descr="Icon&#10;&#10;Description automatically generated">
            <a:extLst>
              <a:ext uri="{FF2B5EF4-FFF2-40B4-BE49-F238E27FC236}">
                <a16:creationId xmlns:a16="http://schemas.microsoft.com/office/drawing/2014/main" id="{642E41C5-4718-4424-8EA5-D68E860A8FD3}"/>
              </a:ext>
            </a:extLst>
          </p:cNvPr>
          <p:cNvPicPr>
            <a:picLocks noChangeAspect="1"/>
          </p:cNvPicPr>
          <p:nvPr/>
        </p:nvPicPr>
        <p:blipFill>
          <a:blip r:embed="rId8"/>
          <a:stretch>
            <a:fillRect/>
          </a:stretch>
        </p:blipFill>
        <p:spPr>
          <a:xfrm>
            <a:off x="9820865" y="3135197"/>
            <a:ext cx="1018684" cy="846841"/>
          </a:xfrm>
          <a:prstGeom prst="rect">
            <a:avLst/>
          </a:prstGeom>
        </p:spPr>
      </p:pic>
      <p:pic>
        <p:nvPicPr>
          <p:cNvPr id="192" name="Picture 192" descr="Icon&#10;&#10;Description automatically generated">
            <a:extLst>
              <a:ext uri="{FF2B5EF4-FFF2-40B4-BE49-F238E27FC236}">
                <a16:creationId xmlns:a16="http://schemas.microsoft.com/office/drawing/2014/main" id="{C3850EAB-7346-4217-9CAF-52A76884858E}"/>
              </a:ext>
            </a:extLst>
          </p:cNvPr>
          <p:cNvPicPr>
            <a:picLocks noChangeAspect="1"/>
          </p:cNvPicPr>
          <p:nvPr/>
        </p:nvPicPr>
        <p:blipFill>
          <a:blip r:embed="rId9"/>
          <a:stretch>
            <a:fillRect/>
          </a:stretch>
        </p:blipFill>
        <p:spPr>
          <a:xfrm>
            <a:off x="3672241" y="3204326"/>
            <a:ext cx="700726" cy="708582"/>
          </a:xfrm>
          <a:prstGeom prst="rect">
            <a:avLst/>
          </a:prstGeom>
        </p:spPr>
      </p:pic>
      <p:sp>
        <p:nvSpPr>
          <p:cNvPr id="3" name="Rectangle 2">
            <a:extLst>
              <a:ext uri="{FF2B5EF4-FFF2-40B4-BE49-F238E27FC236}">
                <a16:creationId xmlns:a16="http://schemas.microsoft.com/office/drawing/2014/main" id="{482A0A1A-1F77-471C-BD33-6A92C27606FA}"/>
              </a:ext>
            </a:extLst>
          </p:cNvPr>
          <p:cNvSpPr/>
          <p:nvPr/>
        </p:nvSpPr>
        <p:spPr>
          <a:xfrm>
            <a:off x="710214" y="1882066"/>
            <a:ext cx="559293"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2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422138CA-6059-4C87-9C18-E15C885A54D9}"/>
              </a:ext>
            </a:extLst>
          </p:cNvPr>
          <p:cNvPicPr>
            <a:picLocks noChangeAspect="1"/>
          </p:cNvPicPr>
          <p:nvPr/>
        </p:nvPicPr>
        <p:blipFill>
          <a:blip r:embed="rId2"/>
          <a:stretch>
            <a:fillRect/>
          </a:stretch>
        </p:blipFill>
        <p:spPr>
          <a:xfrm>
            <a:off x="3142" y="2506"/>
            <a:ext cx="12264272" cy="1432576"/>
          </a:xfrm>
          <a:prstGeom prst="rect">
            <a:avLst/>
          </a:prstGeom>
        </p:spPr>
      </p:pic>
      <p:graphicFrame>
        <p:nvGraphicFramePr>
          <p:cNvPr id="12" name="Content Placeholder 2">
            <a:extLst>
              <a:ext uri="{FF2B5EF4-FFF2-40B4-BE49-F238E27FC236}">
                <a16:creationId xmlns:a16="http://schemas.microsoft.com/office/drawing/2014/main" id="{4956E9FB-FA86-4C8B-ADF1-83FED2404FB3}"/>
              </a:ext>
            </a:extLst>
          </p:cNvPr>
          <p:cNvGraphicFramePr>
            <a:graphicFrameLocks noGrp="1"/>
          </p:cNvGraphicFramePr>
          <p:nvPr>
            <p:ph idx="4294967295"/>
          </p:nvPr>
        </p:nvGraphicFramePr>
        <p:xfrm>
          <a:off x="874059" y="1657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ADDD21B0-BEC2-447A-9616-4F338158666A}"/>
              </a:ext>
            </a:extLst>
          </p:cNvPr>
          <p:cNvSpPr txBox="1">
            <a:spLocks/>
          </p:cNvSpPr>
          <p:nvPr/>
        </p:nvSpPr>
        <p:spPr>
          <a:xfrm>
            <a:off x="838200" y="305807"/>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a:solidFill>
                  <a:schemeClr val="bg1"/>
                </a:solidFill>
                <a:cs typeface="Calibri Light"/>
              </a:rPr>
              <a:t>Executive Summary</a:t>
            </a:r>
          </a:p>
        </p:txBody>
      </p:sp>
    </p:spTree>
    <p:extLst>
      <p:ext uri="{BB962C8B-B14F-4D97-AF65-F5344CB8AC3E}">
        <p14:creationId xmlns:p14="http://schemas.microsoft.com/office/powerpoint/2010/main" val="311492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422138CA-6059-4C87-9C18-E15C885A54D9}"/>
              </a:ext>
            </a:extLst>
          </p:cNvPr>
          <p:cNvPicPr>
            <a:picLocks noChangeAspect="1"/>
          </p:cNvPicPr>
          <p:nvPr/>
        </p:nvPicPr>
        <p:blipFill>
          <a:blip r:embed="rId2"/>
          <a:stretch>
            <a:fillRect/>
          </a:stretch>
        </p:blipFill>
        <p:spPr>
          <a:xfrm>
            <a:off x="3142" y="2506"/>
            <a:ext cx="12264272" cy="1432576"/>
          </a:xfrm>
          <a:prstGeom prst="rect">
            <a:avLst/>
          </a:prstGeom>
        </p:spPr>
      </p:pic>
      <p:graphicFrame>
        <p:nvGraphicFramePr>
          <p:cNvPr id="13" name="Content Placeholder 2">
            <a:extLst>
              <a:ext uri="{FF2B5EF4-FFF2-40B4-BE49-F238E27FC236}">
                <a16:creationId xmlns:a16="http://schemas.microsoft.com/office/drawing/2014/main" id="{24D60094-6163-4F43-9840-8B1D90E323F8}"/>
              </a:ext>
            </a:extLst>
          </p:cNvPr>
          <p:cNvGraphicFramePr>
            <a:graphicFrameLocks noGrp="1"/>
          </p:cNvGraphicFramePr>
          <p:nvPr>
            <p:ph idx="4294967295"/>
          </p:nvPr>
        </p:nvGraphicFramePr>
        <p:xfrm>
          <a:off x="874059" y="1657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ADDD21B0-BEC2-447A-9616-4F338158666A}"/>
              </a:ext>
            </a:extLst>
          </p:cNvPr>
          <p:cNvSpPr txBox="1">
            <a:spLocks/>
          </p:cNvSpPr>
          <p:nvPr/>
        </p:nvSpPr>
        <p:spPr>
          <a:xfrm>
            <a:off x="838200" y="305807"/>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a:solidFill>
                  <a:schemeClr val="bg1"/>
                </a:solidFill>
                <a:cs typeface="Calibri Light"/>
              </a:rPr>
              <a:t>Logistical Background</a:t>
            </a:r>
          </a:p>
        </p:txBody>
      </p:sp>
    </p:spTree>
    <p:extLst>
      <p:ext uri="{BB962C8B-B14F-4D97-AF65-F5344CB8AC3E}">
        <p14:creationId xmlns:p14="http://schemas.microsoft.com/office/powerpoint/2010/main" val="12992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8" descr="Shape&#10;&#10;Description automatically generated">
            <a:extLst>
              <a:ext uri="{FF2B5EF4-FFF2-40B4-BE49-F238E27FC236}">
                <a16:creationId xmlns:a16="http://schemas.microsoft.com/office/drawing/2014/main" id="{FCD2EFC6-3469-4709-B4BB-7A9527689CBA}"/>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F7B59874-AFD3-429F-BD4E-2355372FC9E8}"/>
              </a:ext>
            </a:extLst>
          </p:cNvPr>
          <p:cNvSpPr>
            <a:spLocks noGrp="1"/>
          </p:cNvSpPr>
          <p:nvPr>
            <p:ph type="title"/>
          </p:nvPr>
        </p:nvSpPr>
        <p:spPr>
          <a:xfrm>
            <a:off x="838200" y="305807"/>
            <a:ext cx="10515600" cy="1133499"/>
          </a:xfrm>
        </p:spPr>
        <p:txBody>
          <a:bodyPr>
            <a:normAutofit/>
          </a:bodyPr>
          <a:lstStyle/>
          <a:p>
            <a:pPr algn="ctr"/>
            <a:r>
              <a:rPr lang="en-US" sz="5200">
                <a:solidFill>
                  <a:schemeClr val="bg1"/>
                </a:solidFill>
                <a:cs typeface="Calibri Light"/>
              </a:rPr>
              <a:t>Project Description</a:t>
            </a:r>
          </a:p>
        </p:txBody>
      </p:sp>
      <p:graphicFrame>
        <p:nvGraphicFramePr>
          <p:cNvPr id="5" name="Content Placeholder 2">
            <a:extLst>
              <a:ext uri="{FF2B5EF4-FFF2-40B4-BE49-F238E27FC236}">
                <a16:creationId xmlns:a16="http://schemas.microsoft.com/office/drawing/2014/main" id="{EF2AEB23-DBCB-4E90-8141-3251B3561BE0}"/>
              </a:ext>
            </a:extLst>
          </p:cNvPr>
          <p:cNvGraphicFramePr>
            <a:graphicFrameLocks noGrp="1"/>
          </p:cNvGraphicFramePr>
          <p:nvPr>
            <p:ph idx="1"/>
            <p:extLst>
              <p:ext uri="{D42A27DB-BD31-4B8C-83A1-F6EECF244321}">
                <p14:modId xmlns:p14="http://schemas.microsoft.com/office/powerpoint/2010/main" val="38957442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29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ED1E-5317-4D4E-95AF-409A7F3F5E67}"/>
              </a:ext>
            </a:extLst>
          </p:cNvPr>
          <p:cNvSpPr>
            <a:spLocks noGrp="1"/>
          </p:cNvSpPr>
          <p:nvPr>
            <p:ph type="title"/>
          </p:nvPr>
        </p:nvSpPr>
        <p:spPr>
          <a:xfrm>
            <a:off x="554608" y="348865"/>
            <a:ext cx="10044023" cy="877729"/>
          </a:xfrm>
        </p:spPr>
        <p:txBody>
          <a:bodyPr anchor="ctr">
            <a:normAutofit/>
          </a:bodyPr>
          <a:lstStyle/>
          <a:p>
            <a:r>
              <a:rPr lang="en-US" sz="4000">
                <a:solidFill>
                  <a:srgbClr val="FFFFFF"/>
                </a:solidFill>
                <a:cs typeface="Calibri Light"/>
              </a:rPr>
              <a:t>Main steps to take: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3166FAC-F7EA-44FB-A73F-78B4769F05AC}"/>
              </a:ext>
            </a:extLst>
          </p:cNvPr>
          <p:cNvGraphicFramePr>
            <a:graphicFrameLocks noGrp="1"/>
          </p:cNvGraphicFramePr>
          <p:nvPr>
            <p:ph idx="1"/>
            <p:extLst>
              <p:ext uri="{D42A27DB-BD31-4B8C-83A1-F6EECF244321}">
                <p14:modId xmlns:p14="http://schemas.microsoft.com/office/powerpoint/2010/main" val="36287206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94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707-D105-42C7-91B8-57B3C99EFBD8}"/>
              </a:ext>
            </a:extLst>
          </p:cNvPr>
          <p:cNvSpPr>
            <a:spLocks noGrp="1"/>
          </p:cNvSpPr>
          <p:nvPr>
            <p:ph type="title"/>
          </p:nvPr>
        </p:nvSpPr>
        <p:spPr/>
        <p:txBody>
          <a:bodyPr/>
          <a:lstStyle/>
          <a:p>
            <a:r>
              <a:rPr lang="en-US">
                <a:cs typeface="Calibri Light"/>
              </a:rPr>
              <a:t>Technical Specifications</a:t>
            </a:r>
            <a:endParaRPr lang="en-US"/>
          </a:p>
        </p:txBody>
      </p:sp>
      <p:pic>
        <p:nvPicPr>
          <p:cNvPr id="4" name="Picture 4" descr="Table&#10;&#10;Description automatically generated">
            <a:extLst>
              <a:ext uri="{FF2B5EF4-FFF2-40B4-BE49-F238E27FC236}">
                <a16:creationId xmlns:a16="http://schemas.microsoft.com/office/drawing/2014/main" id="{A6F0EEE6-C407-47FA-9737-AB3E25C7C7C2}"/>
              </a:ext>
            </a:extLst>
          </p:cNvPr>
          <p:cNvPicPr>
            <a:picLocks noGrp="1" noChangeAspect="1"/>
          </p:cNvPicPr>
          <p:nvPr>
            <p:ph idx="1"/>
          </p:nvPr>
        </p:nvPicPr>
        <p:blipFill>
          <a:blip r:embed="rId2"/>
          <a:stretch>
            <a:fillRect/>
          </a:stretch>
        </p:blipFill>
        <p:spPr>
          <a:xfrm>
            <a:off x="838200" y="1882479"/>
            <a:ext cx="10515600" cy="4237630"/>
          </a:xfrm>
        </p:spPr>
      </p:pic>
    </p:spTree>
    <p:extLst>
      <p:ext uri="{BB962C8B-B14F-4D97-AF65-F5344CB8AC3E}">
        <p14:creationId xmlns:p14="http://schemas.microsoft.com/office/powerpoint/2010/main" val="323757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0745-AC27-42DE-9B90-93722628BE48}"/>
              </a:ext>
            </a:extLst>
          </p:cNvPr>
          <p:cNvSpPr>
            <a:spLocks noGrp="1"/>
          </p:cNvSpPr>
          <p:nvPr>
            <p:ph type="title"/>
          </p:nvPr>
        </p:nvSpPr>
        <p:spPr/>
        <p:txBody>
          <a:bodyPr/>
          <a:lstStyle/>
          <a:p>
            <a:r>
              <a:rPr lang="en-US"/>
              <a:t>Design Approach</a:t>
            </a:r>
          </a:p>
        </p:txBody>
      </p:sp>
      <p:sp>
        <p:nvSpPr>
          <p:cNvPr id="3" name="Text Placeholder 2">
            <a:extLst>
              <a:ext uri="{FF2B5EF4-FFF2-40B4-BE49-F238E27FC236}">
                <a16:creationId xmlns:a16="http://schemas.microsoft.com/office/drawing/2014/main" id="{4B27B12F-68EB-4DD8-8018-416EE7ECF7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54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9ADA1183-9520-4BE9-A68F-F755E4AF1C37}"/>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EE9C33F-3282-4B51-A726-60E248995192}"/>
              </a:ext>
            </a:extLst>
          </p:cNvPr>
          <p:cNvSpPr>
            <a:spLocks noGrp="1"/>
          </p:cNvSpPr>
          <p:nvPr>
            <p:ph type="title"/>
          </p:nvPr>
        </p:nvSpPr>
        <p:spPr>
          <a:xfrm>
            <a:off x="838200" y="374536"/>
            <a:ext cx="10515600" cy="1325563"/>
          </a:xfrm>
        </p:spPr>
        <p:txBody>
          <a:bodyPr/>
          <a:lstStyle/>
          <a:p>
            <a:r>
              <a:rPr lang="en-US">
                <a:solidFill>
                  <a:schemeClr val="bg1"/>
                </a:solidFill>
              </a:rPr>
              <a:t>Existing Infrastructure</a:t>
            </a:r>
          </a:p>
        </p:txBody>
      </p:sp>
      <p:sp>
        <p:nvSpPr>
          <p:cNvPr id="3" name="Content Placeholder 2">
            <a:extLst>
              <a:ext uri="{FF2B5EF4-FFF2-40B4-BE49-F238E27FC236}">
                <a16:creationId xmlns:a16="http://schemas.microsoft.com/office/drawing/2014/main" id="{8128A983-C661-421F-9330-FD3CC13BC309}"/>
              </a:ext>
            </a:extLst>
          </p:cNvPr>
          <p:cNvSpPr>
            <a:spLocks noGrp="1"/>
          </p:cNvSpPr>
          <p:nvPr>
            <p:ph idx="1"/>
          </p:nvPr>
        </p:nvSpPr>
        <p:spPr>
          <a:xfrm>
            <a:off x="838200" y="1797701"/>
            <a:ext cx="6144491" cy="4351338"/>
          </a:xfrm>
        </p:spPr>
        <p:txBody>
          <a:bodyPr vert="horz" lIns="91440" tIns="45720" rIns="91440" bIns="45720" rtlCol="0" anchor="t">
            <a:normAutofit lnSpcReduction="10000"/>
          </a:bodyPr>
          <a:lstStyle/>
          <a:p>
            <a:r>
              <a:rPr lang="en-US"/>
              <a:t>Matlab/Simulink model that simulates dynamic response of antenna tracking system in time domain</a:t>
            </a:r>
            <a:endParaRPr lang="en-US">
              <a:cs typeface="Calibri"/>
            </a:endParaRPr>
          </a:p>
          <a:p>
            <a:pPr lvl="1"/>
            <a:r>
              <a:rPr lang="en-US"/>
              <a:t>Model will be used to reliably generate data that can be used to train the ML algorithm</a:t>
            </a:r>
            <a:endParaRPr lang="en-US">
              <a:cs typeface="Calibri"/>
            </a:endParaRPr>
          </a:p>
          <a:p>
            <a:pPr marL="457200" lvl="1" indent="0">
              <a:buNone/>
            </a:pPr>
            <a:endParaRPr lang="en-US"/>
          </a:p>
          <a:p>
            <a:r>
              <a:rPr lang="en-US"/>
              <a:t>Work will be in close conjunction with AMEND Analog team</a:t>
            </a:r>
            <a:endParaRPr lang="en-US">
              <a:cs typeface="Calibri"/>
            </a:endParaRPr>
          </a:p>
          <a:p>
            <a:pPr lvl="1"/>
            <a:r>
              <a:rPr lang="en-US"/>
              <a:t>Analog team will focus on improving model to add features that will yield more accurate data</a:t>
            </a:r>
            <a:endParaRPr lang="en-US">
              <a:cs typeface="Calibri"/>
            </a:endParaRPr>
          </a:p>
        </p:txBody>
      </p:sp>
      <p:pic>
        <p:nvPicPr>
          <p:cNvPr id="6" name="Picture 5">
            <a:extLst>
              <a:ext uri="{FF2B5EF4-FFF2-40B4-BE49-F238E27FC236}">
                <a16:creationId xmlns:a16="http://schemas.microsoft.com/office/drawing/2014/main" id="{9D5B5169-8C26-4628-A649-6D12E8D012F0}"/>
              </a:ext>
            </a:extLst>
          </p:cNvPr>
          <p:cNvPicPr>
            <a:picLocks noChangeAspect="1"/>
          </p:cNvPicPr>
          <p:nvPr/>
        </p:nvPicPr>
        <p:blipFill rotWithShape="1">
          <a:blip r:embed="rId4"/>
          <a:srcRect l="788" t="1470" r="953" b="1307"/>
          <a:stretch/>
        </p:blipFill>
        <p:spPr>
          <a:xfrm>
            <a:off x="6982691" y="2647522"/>
            <a:ext cx="4743178" cy="2369063"/>
          </a:xfrm>
          <a:prstGeom prst="rect">
            <a:avLst/>
          </a:prstGeom>
        </p:spPr>
      </p:pic>
      <p:sp>
        <p:nvSpPr>
          <p:cNvPr id="7" name="TextBox 6">
            <a:extLst>
              <a:ext uri="{FF2B5EF4-FFF2-40B4-BE49-F238E27FC236}">
                <a16:creationId xmlns:a16="http://schemas.microsoft.com/office/drawing/2014/main" id="{2B670EF8-FE1D-44A5-9B39-1BB9DA585D36}"/>
              </a:ext>
            </a:extLst>
          </p:cNvPr>
          <p:cNvSpPr txBox="1"/>
          <p:nvPr/>
        </p:nvSpPr>
        <p:spPr>
          <a:xfrm>
            <a:off x="7627694" y="5128953"/>
            <a:ext cx="4098175" cy="365760"/>
          </a:xfrm>
          <a:prstGeom prst="rect">
            <a:avLst/>
          </a:prstGeom>
          <a:noFill/>
        </p:spPr>
        <p:txBody>
          <a:bodyPr wrap="square" rtlCol="0">
            <a:spAutoFit/>
          </a:bodyPr>
          <a:lstStyle/>
          <a:p>
            <a:r>
              <a:rPr lang="en-US"/>
              <a:t>Block diagram for existing RF model</a:t>
            </a:r>
          </a:p>
        </p:txBody>
      </p:sp>
    </p:spTree>
    <p:extLst>
      <p:ext uri="{BB962C8B-B14F-4D97-AF65-F5344CB8AC3E}">
        <p14:creationId xmlns:p14="http://schemas.microsoft.com/office/powerpoint/2010/main" val="300609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0A8FFAAF-CB67-4270-B36E-A1C76A26BFBB}"/>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045DFC42-F83A-46BF-AC19-E7486FC7D19E}"/>
              </a:ext>
            </a:extLst>
          </p:cNvPr>
          <p:cNvSpPr>
            <a:spLocks noGrp="1"/>
          </p:cNvSpPr>
          <p:nvPr>
            <p:ph type="title"/>
          </p:nvPr>
        </p:nvSpPr>
        <p:spPr/>
        <p:txBody>
          <a:bodyPr/>
          <a:lstStyle/>
          <a:p>
            <a:r>
              <a:rPr lang="en-US">
                <a:solidFill>
                  <a:schemeClr val="bg1"/>
                </a:solidFill>
                <a:cs typeface="Calibri"/>
              </a:rPr>
              <a:t>Ideation and Tradeoffs</a:t>
            </a:r>
          </a:p>
        </p:txBody>
      </p:sp>
      <p:sp>
        <p:nvSpPr>
          <p:cNvPr id="8" name="TextBox 7">
            <a:extLst>
              <a:ext uri="{FF2B5EF4-FFF2-40B4-BE49-F238E27FC236}">
                <a16:creationId xmlns:a16="http://schemas.microsoft.com/office/drawing/2014/main" id="{795312BD-3A61-4A10-89A0-235D43AA8A3E}"/>
              </a:ext>
            </a:extLst>
          </p:cNvPr>
          <p:cNvSpPr txBox="1"/>
          <p:nvPr/>
        </p:nvSpPr>
        <p:spPr>
          <a:xfrm>
            <a:off x="838200" y="1860447"/>
            <a:ext cx="10227733" cy="3816429"/>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2800">
                <a:solidFill>
                  <a:srgbClr val="000000"/>
                </a:solidFill>
                <a:cs typeface="Times New Roman"/>
              </a:rPr>
              <a:t>Solution will be implemented within MATLAB/Simulink using its native toolbox</a:t>
            </a:r>
            <a:endParaRPr lang="en-US" sz="2800"/>
          </a:p>
          <a:p>
            <a:pPr marL="742950" lvl="1" indent="-285750">
              <a:spcAft>
                <a:spcPts val="600"/>
              </a:spcAft>
              <a:buFont typeface="Arial,Sans-Serif" panose="020B0604020202020204" pitchFamily="34" charset="0"/>
              <a:buChar char="•"/>
            </a:pPr>
            <a:r>
              <a:rPr lang="en-US" sz="2400">
                <a:solidFill>
                  <a:srgbClr val="000000"/>
                </a:solidFill>
                <a:cs typeface="Times New Roman"/>
              </a:rPr>
              <a:t>Implementing solution within MATLAB toolbox is not computationally ideal</a:t>
            </a:r>
            <a:endParaRPr lang="en-US" sz="2400">
              <a:solidFill>
                <a:srgbClr val="000000"/>
              </a:solidFill>
              <a:cs typeface="Calibri"/>
            </a:endParaRPr>
          </a:p>
          <a:p>
            <a:pPr marL="285750" indent="-285750">
              <a:spcAft>
                <a:spcPts val="600"/>
              </a:spcAft>
              <a:buFont typeface="Arial" panose="020B0604020202020204" pitchFamily="34" charset="0"/>
              <a:buChar char="•"/>
            </a:pPr>
            <a:r>
              <a:rPr lang="en-US" sz="2800">
                <a:solidFill>
                  <a:srgbClr val="000000"/>
                </a:solidFill>
                <a:cs typeface="Times New Roman"/>
              </a:rPr>
              <a:t>There are two primary “blocks” within the project</a:t>
            </a:r>
            <a:endParaRPr lang="en-US" sz="2800"/>
          </a:p>
          <a:p>
            <a:pPr marL="742950" lvl="1" indent="-285750">
              <a:spcAft>
                <a:spcPts val="600"/>
              </a:spcAft>
              <a:buFont typeface="Arial" panose="020B0604020202020204" pitchFamily="34" charset="0"/>
              <a:buChar char="•"/>
            </a:pPr>
            <a:r>
              <a:rPr lang="en-US" sz="2400">
                <a:solidFill>
                  <a:srgbClr val="000000"/>
                </a:solidFill>
                <a:cs typeface="Times New Roman"/>
              </a:rPr>
              <a:t>Database populated by the existing RF model</a:t>
            </a:r>
            <a:endParaRPr lang="en-US" sz="2400"/>
          </a:p>
          <a:p>
            <a:pPr marL="742950" lvl="1" indent="-285750">
              <a:spcAft>
                <a:spcPts val="600"/>
              </a:spcAft>
              <a:buFont typeface="Arial" panose="020B0604020202020204" pitchFamily="34" charset="0"/>
              <a:buChar char="•"/>
            </a:pPr>
            <a:r>
              <a:rPr lang="en-US" sz="2400">
                <a:solidFill>
                  <a:srgbClr val="000000"/>
                </a:solidFill>
                <a:cs typeface="Times New Roman"/>
              </a:rPr>
              <a:t>ML algorithm that outputs improved PID controller parameters</a:t>
            </a:r>
            <a:endParaRPr lang="en-US" sz="2800">
              <a:solidFill>
                <a:srgbClr val="000000"/>
              </a:solidFill>
              <a:cs typeface="Times New Roman"/>
            </a:endParaRPr>
          </a:p>
          <a:p>
            <a:pPr lvl="1">
              <a:spcAft>
                <a:spcPts val="600"/>
              </a:spcAft>
            </a:pPr>
            <a:endParaRPr lang="en-US" sz="2800">
              <a:solidFill>
                <a:srgbClr val="000000"/>
              </a:solidFill>
              <a:cs typeface="Times New Roman"/>
            </a:endParaRPr>
          </a:p>
          <a:p>
            <a:pPr marL="285750" indent="-285750" algn="l">
              <a:spcAft>
                <a:spcPts val="600"/>
              </a:spcAft>
              <a:buFont typeface="Arial" panose="020B0604020202020204" pitchFamily="34" charset="0"/>
              <a:buChar char="•"/>
            </a:pPr>
            <a:endParaRPr lang="en-US" sz="2800">
              <a:cs typeface="Times New Roman"/>
            </a:endParaRPr>
          </a:p>
        </p:txBody>
      </p:sp>
    </p:spTree>
    <p:extLst>
      <p:ext uri="{BB962C8B-B14F-4D97-AF65-F5344CB8AC3E}">
        <p14:creationId xmlns:p14="http://schemas.microsoft.com/office/powerpoint/2010/main" val="1213556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6DA008BD179343962DD4B8D4E8ACA3" ma:contentTypeVersion="7" ma:contentTypeDescription="Create a new document." ma:contentTypeScope="" ma:versionID="35fcbd2f3dfd54d15a4247104367bbb1">
  <xsd:schema xmlns:xsd="http://www.w3.org/2001/XMLSchema" xmlns:xs="http://www.w3.org/2001/XMLSchema" xmlns:p="http://schemas.microsoft.com/office/2006/metadata/properties" xmlns:ns2="4c02f423-383e-4afd-8bb3-20270cc9c208" targetNamespace="http://schemas.microsoft.com/office/2006/metadata/properties" ma:root="true" ma:fieldsID="f2a09f6c31d9c0c135bfe80e1d60b981" ns2:_="">
    <xsd:import namespace="4c02f423-383e-4afd-8bb3-20270cc9c2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2f423-383e-4afd-8bb3-20270cc9c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EC7E3B-DA01-4E4A-9D49-9CF801FA9DC7}">
  <ds:schemaRefs>
    <ds:schemaRef ds:uri="4c02f423-383e-4afd-8bb3-20270cc9c2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F70197-FB1B-4E03-808F-F46CBDA38A5C}">
  <ds:schemaRefs>
    <ds:schemaRef ds:uri="http://schemas.microsoft.com/sharepoint/v3/contenttype/forms"/>
  </ds:schemaRefs>
</ds:datastoreItem>
</file>

<file path=customXml/itemProps3.xml><?xml version="1.0" encoding="utf-8"?>
<ds:datastoreItem xmlns:ds="http://schemas.openxmlformats.org/officeDocument/2006/customXml" ds:itemID="{982735C0-C506-4820-9E15-D0AC77DC59A5}">
  <ds:schemaRefs>
    <ds:schemaRef ds:uri="4c02f423-383e-4afd-8bb3-20270cc9c2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AMEND – Machine Learning</vt:lpstr>
      <vt:lpstr>PowerPoint Presentation</vt:lpstr>
      <vt:lpstr>PowerPoint Presentation</vt:lpstr>
      <vt:lpstr>Project Description</vt:lpstr>
      <vt:lpstr>Main steps to take:</vt:lpstr>
      <vt:lpstr>Technical Specifications</vt:lpstr>
      <vt:lpstr>Design Approach</vt:lpstr>
      <vt:lpstr>Existing Infrastructure</vt:lpstr>
      <vt:lpstr>Ideation and Tradeoffs</vt:lpstr>
      <vt:lpstr>Engineering Analyses and Experiment</vt:lpstr>
      <vt:lpstr>Codes and Standards</vt:lpstr>
      <vt:lpstr>Schedule</vt:lpstr>
      <vt:lpstr>Marketing and Cost Analysis</vt:lpstr>
      <vt:lpstr>Division of Labor</vt:lpstr>
      <vt:lpstr>Division of Labor Cont. - Individual Roles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2022-01-19T19:03:28Z</dcterms:created>
  <dcterms:modified xsi:type="dcterms:W3CDTF">2022-01-21T14:01:36Z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0x0101008D6DA008BD179343962DD4B8D4E8ACA3</vt:lpwstr>
  </property>
</Properties>
</file>