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6576000" cy="27432000"/>
  <p:notesSz cx="6858000" cy="9144000"/>
  <p:defaultTextStyle>
    <a:defPPr>
      <a:defRPr lang="en-US"/>
    </a:defPPr>
    <a:lvl1pPr algn="l" rtl="0" eaLnBrk="0" fontAlgn="base" hangingPunct="0">
      <a:spcBef>
        <a:spcPct val="0"/>
      </a:spcBef>
      <a:spcAft>
        <a:spcPct val="0"/>
      </a:spcAft>
      <a:defRPr sz="7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7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7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7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7200" kern="1200">
        <a:solidFill>
          <a:schemeClr val="tx1"/>
        </a:solidFill>
        <a:latin typeface="Arial" panose="020B0604020202020204" pitchFamily="34" charset="0"/>
        <a:ea typeface="+mn-ea"/>
        <a:cs typeface="+mn-cs"/>
      </a:defRPr>
    </a:lvl5pPr>
    <a:lvl6pPr marL="2286000" algn="l" defTabSz="914400" rtl="0" eaLnBrk="1" latinLnBrk="0" hangingPunct="1">
      <a:defRPr sz="7200" kern="1200">
        <a:solidFill>
          <a:schemeClr val="tx1"/>
        </a:solidFill>
        <a:latin typeface="Arial" panose="020B0604020202020204" pitchFamily="34" charset="0"/>
        <a:ea typeface="+mn-ea"/>
        <a:cs typeface="+mn-cs"/>
      </a:defRPr>
    </a:lvl6pPr>
    <a:lvl7pPr marL="2743200" algn="l" defTabSz="914400" rtl="0" eaLnBrk="1" latinLnBrk="0" hangingPunct="1">
      <a:defRPr sz="7200" kern="1200">
        <a:solidFill>
          <a:schemeClr val="tx1"/>
        </a:solidFill>
        <a:latin typeface="Arial" panose="020B0604020202020204" pitchFamily="34" charset="0"/>
        <a:ea typeface="+mn-ea"/>
        <a:cs typeface="+mn-cs"/>
      </a:defRPr>
    </a:lvl7pPr>
    <a:lvl8pPr marL="3200400" algn="l" defTabSz="914400" rtl="0" eaLnBrk="1" latinLnBrk="0" hangingPunct="1">
      <a:defRPr sz="7200" kern="1200">
        <a:solidFill>
          <a:schemeClr val="tx1"/>
        </a:solidFill>
        <a:latin typeface="Arial" panose="020B0604020202020204" pitchFamily="34" charset="0"/>
        <a:ea typeface="+mn-ea"/>
        <a:cs typeface="+mn-cs"/>
      </a:defRPr>
    </a:lvl8pPr>
    <a:lvl9pPr marL="3657600" algn="l" defTabSz="914400" rtl="0" eaLnBrk="1" latinLnBrk="0" hangingPunct="1">
      <a:defRPr sz="7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640">
          <p15:clr>
            <a:srgbClr val="A4A3A4"/>
          </p15:clr>
        </p15:guide>
        <p15:guide id="2" pos="115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ham, Jessica R" initials="GR" lastIdx="3" clrIdx="0">
    <p:extLst>
      <p:ext uri="{19B8F6BF-5375-455C-9EA6-DF929625EA0E}">
        <p15:presenceInfo xmlns:p15="http://schemas.microsoft.com/office/powerpoint/2012/main" userId="S::jgraham75@gatech.edu::22697ad6-d077-487d-81b2-80e567e3c410" providerId="AD"/>
      </p:ext>
    </p:extLst>
  </p:cmAuthor>
  <p:cmAuthor id="2" name="Chakhaiyar, Harsh" initials="CH" lastIdx="2" clrIdx="1">
    <p:extLst>
      <p:ext uri="{19B8F6BF-5375-455C-9EA6-DF929625EA0E}">
        <p15:presenceInfo xmlns:p15="http://schemas.microsoft.com/office/powerpoint/2012/main" userId="S::hchakhaiyar3@gatech.edu::8fb60e50-f389-4363-85d0-0ca4040dbf59" providerId="AD"/>
      </p:ext>
    </p:extLst>
  </p:cmAuthor>
  <p:cmAuthor id="3" name="Kim, Erin M" initials="KM" lastIdx="1" clrIdx="2">
    <p:extLst>
      <p:ext uri="{19B8F6BF-5375-455C-9EA6-DF929625EA0E}">
        <p15:presenceInfo xmlns:p15="http://schemas.microsoft.com/office/powerpoint/2012/main" userId="S::ekim390@gatech.edu::b80051aa-aec7-41af-81fc-d2bf4b0ad3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7ED"/>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E43944-79FF-4795-9BA7-F742A712DC01}" v="372" dt="2022-04-17T01:22:07.644"/>
    <p1510:client id="{427F59DA-A489-4D9C-882D-8A07D5DA7163}" v="1462" dt="2022-04-17T00:36:06.007"/>
    <p1510:client id="{49F8FBC8-31F4-48AC-869D-45C773CEEA13}" v="227" dt="2022-04-17T00:52:34.812"/>
    <p1510:client id="{4B01FBDD-6D7C-4903-84DA-E7D2265600E8}" v="103" dt="2022-04-17T00:41:29.473"/>
    <p1510:client id="{54BB4AED-0F67-47E4-ACEA-F6A9C1E0F2C9}" v="135" dt="2022-04-16T21:26:28.572"/>
    <p1510:client id="{7A2C6CD7-C562-495A-AC7E-AEB8A2AC7222}" v="482" dt="2022-04-17T01:10:12.833"/>
    <p1510:client id="{EBDFDB4C-3C38-4555-A7CE-DACE79DA9773}" v="1434" dt="2022-04-17T01:04:52.692"/>
    <p1510:client id="{F2CB345D-8984-4900-8FB1-AE4723D2331A}" v="356" dt="2022-04-18T19:34:12.9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8640"/>
        <p:guide pos="1152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ias Balkew" userId="f7c068db-3288-47c6-bba4-15c07eef4b35" providerId="ADAL" clId="{EBDFDB4C-3C38-4555-A7CE-DACE79DA9773}"/>
    <pc:docChg chg="undo custSel modSld">
      <pc:chgData name="Mikias Balkew" userId="f7c068db-3288-47c6-bba4-15c07eef4b35" providerId="ADAL" clId="{EBDFDB4C-3C38-4555-A7CE-DACE79DA9773}" dt="2022-04-17T01:04:52.692" v="1486" actId="1076"/>
      <pc:docMkLst>
        <pc:docMk/>
      </pc:docMkLst>
      <pc:sldChg chg="addSp delSp modSp mod">
        <pc:chgData name="Mikias Balkew" userId="f7c068db-3288-47c6-bba4-15c07eef4b35" providerId="ADAL" clId="{EBDFDB4C-3C38-4555-A7CE-DACE79DA9773}" dt="2022-04-17T01:04:52.692" v="1486" actId="1076"/>
        <pc:sldMkLst>
          <pc:docMk/>
          <pc:sldMk cId="0" sldId="256"/>
        </pc:sldMkLst>
        <pc:spChg chg="mod">
          <ac:chgData name="Mikias Balkew" userId="f7c068db-3288-47c6-bba4-15c07eef4b35" providerId="ADAL" clId="{EBDFDB4C-3C38-4555-A7CE-DACE79DA9773}" dt="2022-04-17T01:04:38.090" v="1483" actId="1076"/>
          <ac:spMkLst>
            <pc:docMk/>
            <pc:sldMk cId="0" sldId="256"/>
            <ac:spMk id="10" creationId="{F25B76CA-0BAB-0A63-4593-0F70448D42E5}"/>
          </ac:spMkLst>
        </pc:spChg>
        <pc:spChg chg="mod">
          <ac:chgData name="Mikias Balkew" userId="f7c068db-3288-47c6-bba4-15c07eef4b35" providerId="ADAL" clId="{EBDFDB4C-3C38-4555-A7CE-DACE79DA9773}" dt="2022-04-17T01:04:03.427" v="1482" actId="20577"/>
          <ac:spMkLst>
            <pc:docMk/>
            <pc:sldMk cId="0" sldId="256"/>
            <ac:spMk id="33" creationId="{4671A923-FEF7-4AC0-8EEF-7EFDDCC34180}"/>
          </ac:spMkLst>
        </pc:spChg>
        <pc:spChg chg="add mod">
          <ac:chgData name="Mikias Balkew" userId="f7c068db-3288-47c6-bba4-15c07eef4b35" providerId="ADAL" clId="{EBDFDB4C-3C38-4555-A7CE-DACE79DA9773}" dt="2022-04-16T22:33:23.315" v="66"/>
          <ac:spMkLst>
            <pc:docMk/>
            <pc:sldMk cId="0" sldId="256"/>
            <ac:spMk id="36" creationId="{AF67301E-F516-45CA-912B-7A141B9F5645}"/>
          </ac:spMkLst>
        </pc:spChg>
        <pc:spChg chg="mod">
          <ac:chgData name="Mikias Balkew" userId="f7c068db-3288-47c6-bba4-15c07eef4b35" providerId="ADAL" clId="{EBDFDB4C-3C38-4555-A7CE-DACE79DA9773}" dt="2022-04-17T00:18:52.717" v="763" actId="1076"/>
          <ac:spMkLst>
            <pc:docMk/>
            <pc:sldMk cId="0" sldId="256"/>
            <ac:spMk id="37" creationId="{D1D18D10-E36C-4C96-A791-5796CDE0879B}"/>
          </ac:spMkLst>
        </pc:spChg>
        <pc:spChg chg="add del mod">
          <ac:chgData name="Mikias Balkew" userId="f7c068db-3288-47c6-bba4-15c07eef4b35" providerId="ADAL" clId="{EBDFDB4C-3C38-4555-A7CE-DACE79DA9773}" dt="2022-04-17T00:57:38.738" v="1195"/>
          <ac:spMkLst>
            <pc:docMk/>
            <pc:sldMk cId="0" sldId="256"/>
            <ac:spMk id="39" creationId="{2BFAE8F2-F8E4-46D7-873D-7F7EC386AAD1}"/>
          </ac:spMkLst>
        </pc:spChg>
        <pc:spChg chg="mod">
          <ac:chgData name="Mikias Balkew" userId="f7c068db-3288-47c6-bba4-15c07eef4b35" providerId="ADAL" clId="{EBDFDB4C-3C38-4555-A7CE-DACE79DA9773}" dt="2022-04-17T00:55:47.706" v="1193" actId="20577"/>
          <ac:spMkLst>
            <pc:docMk/>
            <pc:sldMk cId="0" sldId="256"/>
            <ac:spMk id="48" creationId="{AB0F65BA-FBFA-A0DD-8BF8-5BEB4A31DD40}"/>
          </ac:spMkLst>
        </pc:spChg>
        <pc:spChg chg="mod">
          <ac:chgData name="Mikias Balkew" userId="f7c068db-3288-47c6-bba4-15c07eef4b35" providerId="ADAL" clId="{EBDFDB4C-3C38-4555-A7CE-DACE79DA9773}" dt="2022-04-16T22:33:11.227" v="65" actId="20577"/>
          <ac:spMkLst>
            <pc:docMk/>
            <pc:sldMk cId="0" sldId="256"/>
            <ac:spMk id="3074" creationId="{79FB6C59-39EF-49DF-BA3F-26CC453621A7}"/>
          </ac:spMkLst>
        </pc:spChg>
        <pc:spChg chg="mod">
          <ac:chgData name="Mikias Balkew" userId="f7c068db-3288-47c6-bba4-15c07eef4b35" providerId="ADAL" clId="{EBDFDB4C-3C38-4555-A7CE-DACE79DA9773}" dt="2022-04-17T01:02:42.204" v="1324" actId="20577"/>
          <ac:spMkLst>
            <pc:docMk/>
            <pc:sldMk cId="0" sldId="256"/>
            <ac:spMk id="3080" creationId="{96DC6D7D-5FB9-46CD-A030-76B232FDDCE0}"/>
          </ac:spMkLst>
        </pc:spChg>
        <pc:spChg chg="add del mod">
          <ac:chgData name="Mikias Balkew" userId="f7c068db-3288-47c6-bba4-15c07eef4b35" providerId="ADAL" clId="{EBDFDB4C-3C38-4555-A7CE-DACE79DA9773}" dt="2022-04-17T00:50:17.935" v="1082" actId="20577"/>
          <ac:spMkLst>
            <pc:docMk/>
            <pc:sldMk cId="0" sldId="256"/>
            <ac:spMk id="3084" creationId="{3B56974B-9C77-40DD-8C63-606836B23E9C}"/>
          </ac:spMkLst>
        </pc:spChg>
        <pc:spChg chg="mod">
          <ac:chgData name="Mikias Balkew" userId="f7c068db-3288-47c6-bba4-15c07eef4b35" providerId="ADAL" clId="{EBDFDB4C-3C38-4555-A7CE-DACE79DA9773}" dt="2022-04-16T22:43:34.079" v="698" actId="1076"/>
          <ac:spMkLst>
            <pc:docMk/>
            <pc:sldMk cId="0" sldId="256"/>
            <ac:spMk id="3087" creationId="{A329E884-C480-433B-B29B-7DD12833B4D5}"/>
          </ac:spMkLst>
        </pc:spChg>
        <pc:spChg chg="mod">
          <ac:chgData name="Mikias Balkew" userId="f7c068db-3288-47c6-bba4-15c07eef4b35" providerId="ADAL" clId="{EBDFDB4C-3C38-4555-A7CE-DACE79DA9773}" dt="2022-04-16T22:44:37.245" v="704" actId="255"/>
          <ac:spMkLst>
            <pc:docMk/>
            <pc:sldMk cId="0" sldId="256"/>
            <ac:spMk id="3089" creationId="{2D7B59A5-3361-4174-836F-927405B020BC}"/>
          </ac:spMkLst>
        </pc:spChg>
        <pc:picChg chg="mod">
          <ac:chgData name="Mikias Balkew" userId="f7c068db-3288-47c6-bba4-15c07eef4b35" providerId="ADAL" clId="{EBDFDB4C-3C38-4555-A7CE-DACE79DA9773}" dt="2022-04-17T01:04:50.929" v="1485" actId="1076"/>
          <ac:picMkLst>
            <pc:docMk/>
            <pc:sldMk cId="0" sldId="256"/>
            <ac:picMk id="5" creationId="{C0CBF38E-1E3B-C35F-6145-5DFF429CB43C}"/>
          </ac:picMkLst>
        </pc:picChg>
        <pc:picChg chg="mod">
          <ac:chgData name="Mikias Balkew" userId="f7c068db-3288-47c6-bba4-15c07eef4b35" providerId="ADAL" clId="{EBDFDB4C-3C38-4555-A7CE-DACE79DA9773}" dt="2022-04-17T01:04:52.692" v="1486" actId="1076"/>
          <ac:picMkLst>
            <pc:docMk/>
            <pc:sldMk cId="0" sldId="256"/>
            <ac:picMk id="6" creationId="{4736ED4F-DABA-A513-A2A0-B9C4380AD681}"/>
          </ac:picMkLst>
        </pc:picChg>
        <pc:picChg chg="del">
          <ac:chgData name="Mikias Balkew" userId="f7c068db-3288-47c6-bba4-15c07eef4b35" providerId="ADAL" clId="{EBDFDB4C-3C38-4555-A7CE-DACE79DA9773}" dt="2022-04-16T23:30:27.973" v="721" actId="478"/>
          <ac:picMkLst>
            <pc:docMk/>
            <pc:sldMk cId="0" sldId="256"/>
            <ac:picMk id="7" creationId="{A4A0C011-0791-DC38-D190-523518597614}"/>
          </ac:picMkLst>
        </pc:picChg>
        <pc:picChg chg="del">
          <ac:chgData name="Mikias Balkew" userId="f7c068db-3288-47c6-bba4-15c07eef4b35" providerId="ADAL" clId="{EBDFDB4C-3C38-4555-A7CE-DACE79DA9773}" dt="2022-04-16T23:26:55.781" v="705" actId="478"/>
          <ac:picMkLst>
            <pc:docMk/>
            <pc:sldMk cId="0" sldId="256"/>
            <ac:picMk id="8" creationId="{F257611B-E594-7CFD-1B3D-50893B6F25E0}"/>
          </ac:picMkLst>
        </pc:picChg>
        <pc:picChg chg="add del mod">
          <ac:chgData name="Mikias Balkew" userId="f7c068db-3288-47c6-bba4-15c07eef4b35" providerId="ADAL" clId="{EBDFDB4C-3C38-4555-A7CE-DACE79DA9773}" dt="2022-04-16T23:48:02.454" v="722" actId="478"/>
          <ac:picMkLst>
            <pc:docMk/>
            <pc:sldMk cId="0" sldId="256"/>
            <ac:picMk id="9" creationId="{BE5119DC-7714-4AB5-8201-23C168D1E098}"/>
          </ac:picMkLst>
        </pc:picChg>
        <pc:picChg chg="mod">
          <ac:chgData name="Mikias Balkew" userId="f7c068db-3288-47c6-bba4-15c07eef4b35" providerId="ADAL" clId="{EBDFDB4C-3C38-4555-A7CE-DACE79DA9773}" dt="2022-04-17T00:18:52.717" v="763" actId="1076"/>
          <ac:picMkLst>
            <pc:docMk/>
            <pc:sldMk cId="0" sldId="256"/>
            <ac:picMk id="13" creationId="{83709EE2-D0F6-A487-C156-48AE6496299B}"/>
          </ac:picMkLst>
        </pc:picChg>
        <pc:picChg chg="add del mod">
          <ac:chgData name="Mikias Balkew" userId="f7c068db-3288-47c6-bba4-15c07eef4b35" providerId="ADAL" clId="{EBDFDB4C-3C38-4555-A7CE-DACE79DA9773}" dt="2022-04-16T23:50:02.970" v="731" actId="478"/>
          <ac:picMkLst>
            <pc:docMk/>
            <pc:sldMk cId="0" sldId="256"/>
            <ac:picMk id="15" creationId="{970CFD0E-B607-494D-927F-C0886222AD73}"/>
          </ac:picMkLst>
        </pc:picChg>
        <pc:picChg chg="add mod">
          <ac:chgData name="Mikias Balkew" userId="f7c068db-3288-47c6-bba4-15c07eef4b35" providerId="ADAL" clId="{EBDFDB4C-3C38-4555-A7CE-DACE79DA9773}" dt="2022-04-16T23:51:23.237" v="757" actId="1076"/>
          <ac:picMkLst>
            <pc:docMk/>
            <pc:sldMk cId="0" sldId="256"/>
            <ac:picMk id="18" creationId="{B987BAFF-93A4-46D9-A7DB-49A611A64B2A}"/>
          </ac:picMkLst>
        </pc:picChg>
        <pc:picChg chg="add mod">
          <ac:chgData name="Mikias Balkew" userId="f7c068db-3288-47c6-bba4-15c07eef4b35" providerId="ADAL" clId="{EBDFDB4C-3C38-4555-A7CE-DACE79DA9773}" dt="2022-04-16T23:52:58.932" v="762" actId="1076"/>
          <ac:picMkLst>
            <pc:docMk/>
            <pc:sldMk cId="0" sldId="256"/>
            <ac:picMk id="21" creationId="{DC1BADC7-0B11-4CA0-AD69-487D255762B9}"/>
          </ac:picMkLst>
        </pc:picChg>
      </pc:sldChg>
    </pc:docChg>
  </pc:docChgLst>
  <pc:docChgLst>
    <pc:chgData name="Bhattacharya, Adrija" userId="S::adrija3@gatech.edu::5ca82ccf-47d2-4279-a5a1-47b709ea3587" providerId="AD" clId="Web-{E9881FF0-1208-42D4-B5FA-DC5F29F11FF2}"/>
    <pc:docChg chg="modSld">
      <pc:chgData name="Bhattacharya, Adrija" userId="S::adrija3@gatech.edu::5ca82ccf-47d2-4279-a5a1-47b709ea3587" providerId="AD" clId="Web-{E9881FF0-1208-42D4-B5FA-DC5F29F11FF2}" dt="2022-04-13T02:23:30.874" v="170" actId="20577"/>
      <pc:docMkLst>
        <pc:docMk/>
      </pc:docMkLst>
      <pc:sldChg chg="addSp delSp modSp">
        <pc:chgData name="Bhattacharya, Adrija" userId="S::adrija3@gatech.edu::5ca82ccf-47d2-4279-a5a1-47b709ea3587" providerId="AD" clId="Web-{E9881FF0-1208-42D4-B5FA-DC5F29F11FF2}" dt="2022-04-13T02:23:30.874" v="170" actId="20577"/>
        <pc:sldMkLst>
          <pc:docMk/>
          <pc:sldMk cId="0" sldId="256"/>
        </pc:sldMkLst>
        <pc:spChg chg="add del mod">
          <ac:chgData name="Bhattacharya, Adrija" userId="S::adrija3@gatech.edu::5ca82ccf-47d2-4279-a5a1-47b709ea3587" providerId="AD" clId="Web-{E9881FF0-1208-42D4-B5FA-DC5F29F11FF2}" dt="2022-04-13T02:16:06.155" v="9"/>
          <ac:spMkLst>
            <pc:docMk/>
            <pc:sldMk cId="0" sldId="256"/>
            <ac:spMk id="3" creationId="{501D3D42-884E-5B02-3BEA-B10FA23404EE}"/>
          </ac:spMkLst>
        </pc:spChg>
        <pc:spChg chg="add mod">
          <ac:chgData name="Bhattacharya, Adrija" userId="S::adrija3@gatech.edu::5ca82ccf-47d2-4279-a5a1-47b709ea3587" providerId="AD" clId="Web-{E9881FF0-1208-42D4-B5FA-DC5F29F11FF2}" dt="2022-04-13T02:23:30.874" v="170" actId="20577"/>
          <ac:spMkLst>
            <pc:docMk/>
            <pc:sldMk cId="0" sldId="256"/>
            <ac:spMk id="10" creationId="{F25B76CA-0BAB-0A63-4593-0F70448D42E5}"/>
          </ac:spMkLst>
        </pc:spChg>
        <pc:spChg chg="mod">
          <ac:chgData name="Bhattacharya, Adrija" userId="S::adrija3@gatech.edu::5ca82ccf-47d2-4279-a5a1-47b709ea3587" providerId="AD" clId="Web-{E9881FF0-1208-42D4-B5FA-DC5F29F11FF2}" dt="2022-04-13T02:22:43.480" v="136" actId="1076"/>
          <ac:spMkLst>
            <pc:docMk/>
            <pc:sldMk cId="0" sldId="256"/>
            <ac:spMk id="37" creationId="{D1D18D10-E36C-4C96-A791-5796CDE0879B}"/>
          </ac:spMkLst>
        </pc:spChg>
        <pc:spChg chg="mod">
          <ac:chgData name="Bhattacharya, Adrija" userId="S::adrija3@gatech.edu::5ca82ccf-47d2-4279-a5a1-47b709ea3587" providerId="AD" clId="Web-{E9881FF0-1208-42D4-B5FA-DC5F29F11FF2}" dt="2022-04-13T02:22:19.260" v="132" actId="20577"/>
          <ac:spMkLst>
            <pc:docMk/>
            <pc:sldMk cId="0" sldId="256"/>
            <ac:spMk id="3074" creationId="{79FB6C59-39EF-49DF-BA3F-26CC453621A7}"/>
          </ac:spMkLst>
        </pc:spChg>
        <pc:spChg chg="mod">
          <ac:chgData name="Bhattacharya, Adrija" userId="S::adrija3@gatech.edu::5ca82ccf-47d2-4279-a5a1-47b709ea3587" providerId="AD" clId="Web-{E9881FF0-1208-42D4-B5FA-DC5F29F11FF2}" dt="2022-04-13T02:22:48.981" v="137" actId="1076"/>
          <ac:spMkLst>
            <pc:docMk/>
            <pc:sldMk cId="0" sldId="256"/>
            <ac:spMk id="3080" creationId="{96DC6D7D-5FB9-46CD-A030-76B232FDDCE0}"/>
          </ac:spMkLst>
        </pc:spChg>
        <pc:spChg chg="mod">
          <ac:chgData name="Bhattacharya, Adrija" userId="S::adrija3@gatech.edu::5ca82ccf-47d2-4279-a5a1-47b709ea3587" providerId="AD" clId="Web-{E9881FF0-1208-42D4-B5FA-DC5F29F11FF2}" dt="2022-04-13T02:21:33.944" v="119" actId="20577"/>
          <ac:spMkLst>
            <pc:docMk/>
            <pc:sldMk cId="0" sldId="256"/>
            <ac:spMk id="3081" creationId="{BC1D11A0-D6D3-4FFF-A4DE-0CA007FA8B35}"/>
          </ac:spMkLst>
        </pc:spChg>
        <pc:picChg chg="mod">
          <ac:chgData name="Bhattacharya, Adrija" userId="S::adrija3@gatech.edu::5ca82ccf-47d2-4279-a5a1-47b709ea3587" providerId="AD" clId="Web-{E9881FF0-1208-42D4-B5FA-DC5F29F11FF2}" dt="2022-04-13T02:22:37.949" v="135" actId="1076"/>
          <ac:picMkLst>
            <pc:docMk/>
            <pc:sldMk cId="0" sldId="256"/>
            <ac:picMk id="13" creationId="{83709EE2-D0F6-A487-C156-48AE6496299B}"/>
          </ac:picMkLst>
        </pc:picChg>
      </pc:sldChg>
    </pc:docChg>
  </pc:docChgLst>
  <pc:docChgLst>
    <pc:chgData name="Mhasawade, Shreyas M" userId="S::smhasawade3@gatech.edu::0cf31a3f-cc7a-48b0-b52a-9aab02121943" providerId="AD" clId="Web-{3AE43944-79FF-4795-9BA7-F742A712DC01}"/>
    <pc:docChg chg="modSld">
      <pc:chgData name="Mhasawade, Shreyas M" userId="S::smhasawade3@gatech.edu::0cf31a3f-cc7a-48b0-b52a-9aab02121943" providerId="AD" clId="Web-{3AE43944-79FF-4795-9BA7-F742A712DC01}" dt="2022-04-17T01:22:07.644" v="198" actId="20577"/>
      <pc:docMkLst>
        <pc:docMk/>
      </pc:docMkLst>
      <pc:sldChg chg="modSp">
        <pc:chgData name="Mhasawade, Shreyas M" userId="S::smhasawade3@gatech.edu::0cf31a3f-cc7a-48b0-b52a-9aab02121943" providerId="AD" clId="Web-{3AE43944-79FF-4795-9BA7-F742A712DC01}" dt="2022-04-17T01:22:07.644" v="198" actId="20577"/>
        <pc:sldMkLst>
          <pc:docMk/>
          <pc:sldMk cId="0" sldId="256"/>
        </pc:sldMkLst>
        <pc:spChg chg="mod">
          <ac:chgData name="Mhasawade, Shreyas M" userId="S::smhasawade3@gatech.edu::0cf31a3f-cc7a-48b0-b52a-9aab02121943" providerId="AD" clId="Web-{3AE43944-79FF-4795-9BA7-F742A712DC01}" dt="2022-04-17T01:22:06.019" v="196" actId="20577"/>
          <ac:spMkLst>
            <pc:docMk/>
            <pc:sldMk cId="0" sldId="256"/>
            <ac:spMk id="10" creationId="{F25B76CA-0BAB-0A63-4593-0F70448D42E5}"/>
          </ac:spMkLst>
        </pc:spChg>
        <pc:spChg chg="mod">
          <ac:chgData name="Mhasawade, Shreyas M" userId="S::smhasawade3@gatech.edu::0cf31a3f-cc7a-48b0-b52a-9aab02121943" providerId="AD" clId="Web-{3AE43944-79FF-4795-9BA7-F742A712DC01}" dt="2022-04-17T01:22:07.644" v="198" actId="20577"/>
          <ac:spMkLst>
            <pc:docMk/>
            <pc:sldMk cId="0" sldId="256"/>
            <ac:spMk id="36" creationId="{AF67301E-F516-45CA-912B-7A141B9F5645}"/>
          </ac:spMkLst>
        </pc:spChg>
        <pc:spChg chg="mod">
          <ac:chgData name="Mhasawade, Shreyas M" userId="S::smhasawade3@gatech.edu::0cf31a3f-cc7a-48b0-b52a-9aab02121943" providerId="AD" clId="Web-{3AE43944-79FF-4795-9BA7-F742A712DC01}" dt="2022-04-17T01:10:09.198" v="98" actId="20577"/>
          <ac:spMkLst>
            <pc:docMk/>
            <pc:sldMk cId="0" sldId="256"/>
            <ac:spMk id="3080" creationId="{96DC6D7D-5FB9-46CD-A030-76B232FDDCE0}"/>
          </ac:spMkLst>
        </pc:spChg>
        <pc:spChg chg="mod">
          <ac:chgData name="Mhasawade, Shreyas M" userId="S::smhasawade3@gatech.edu::0cf31a3f-cc7a-48b0-b52a-9aab02121943" providerId="AD" clId="Web-{3AE43944-79FF-4795-9BA7-F742A712DC01}" dt="2022-04-17T01:14:22.362" v="102" actId="20577"/>
          <ac:spMkLst>
            <pc:docMk/>
            <pc:sldMk cId="0" sldId="256"/>
            <ac:spMk id="3081" creationId="{BC1D11A0-D6D3-4FFF-A4DE-0CA007FA8B35}"/>
          </ac:spMkLst>
        </pc:spChg>
        <pc:spChg chg="mod">
          <ac:chgData name="Mhasawade, Shreyas M" userId="S::smhasawade3@gatech.edu::0cf31a3f-cc7a-48b0-b52a-9aab02121943" providerId="AD" clId="Web-{3AE43944-79FF-4795-9BA7-F742A712DC01}" dt="2022-04-17T00:58:31.917" v="86" actId="20577"/>
          <ac:spMkLst>
            <pc:docMk/>
            <pc:sldMk cId="0" sldId="256"/>
            <ac:spMk id="3084" creationId="{3B56974B-9C77-40DD-8C63-606836B23E9C}"/>
          </ac:spMkLst>
        </pc:spChg>
        <pc:spChg chg="mod">
          <ac:chgData name="Mhasawade, Shreyas M" userId="S::smhasawade3@gatech.edu::0cf31a3f-cc7a-48b0-b52a-9aab02121943" providerId="AD" clId="Web-{3AE43944-79FF-4795-9BA7-F742A712DC01}" dt="2022-04-17T01:12:29.265" v="101" actId="20577"/>
          <ac:spMkLst>
            <pc:docMk/>
            <pc:sldMk cId="0" sldId="256"/>
            <ac:spMk id="3087" creationId="{A329E884-C480-433B-B29B-7DD12833B4D5}"/>
          </ac:spMkLst>
        </pc:spChg>
      </pc:sldChg>
    </pc:docChg>
  </pc:docChgLst>
  <pc:docChgLst>
    <pc:chgData name="Bhattacharya, Adrija" userId="S::adrija3@gatech.edu::5ca82ccf-47d2-4279-a5a1-47b709ea3587" providerId="AD" clId="Web-{7186E48F-5B5D-4655-B5DC-C772FF7D301D}"/>
    <pc:docChg chg="modSld">
      <pc:chgData name="Bhattacharya, Adrija" userId="S::adrija3@gatech.edu::5ca82ccf-47d2-4279-a5a1-47b709ea3587" providerId="AD" clId="Web-{7186E48F-5B5D-4655-B5DC-C772FF7D301D}" dt="2022-04-13T01:50:09.033" v="104" actId="20577"/>
      <pc:docMkLst>
        <pc:docMk/>
      </pc:docMkLst>
      <pc:sldChg chg="modSp">
        <pc:chgData name="Bhattacharya, Adrija" userId="S::adrija3@gatech.edu::5ca82ccf-47d2-4279-a5a1-47b709ea3587" providerId="AD" clId="Web-{7186E48F-5B5D-4655-B5DC-C772FF7D301D}" dt="2022-04-13T01:50:09.033" v="104" actId="20577"/>
        <pc:sldMkLst>
          <pc:docMk/>
          <pc:sldMk cId="0" sldId="256"/>
        </pc:sldMkLst>
        <pc:spChg chg="mod">
          <ac:chgData name="Bhattacharya, Adrija" userId="S::adrija3@gatech.edu::5ca82ccf-47d2-4279-a5a1-47b709ea3587" providerId="AD" clId="Web-{7186E48F-5B5D-4655-B5DC-C772FF7D301D}" dt="2022-04-13T01:50:09.033" v="104" actId="20577"/>
          <ac:spMkLst>
            <pc:docMk/>
            <pc:sldMk cId="0" sldId="256"/>
            <ac:spMk id="3078" creationId="{B5E7A81C-8A5E-4923-A03C-4BCAB514791A}"/>
          </ac:spMkLst>
        </pc:spChg>
      </pc:sldChg>
    </pc:docChg>
  </pc:docChgLst>
  <pc:docChgLst>
    <pc:chgData name="Bhattacharya, Adrija" userId="S::adrija3@gatech.edu::5ca82ccf-47d2-4279-a5a1-47b709ea3587" providerId="AD" clId="Web-{D06E076F-AE84-45F6-AA25-DA6A23CB7B66}"/>
    <pc:docChg chg="modSld">
      <pc:chgData name="Bhattacharya, Adrija" userId="S::adrija3@gatech.edu::5ca82ccf-47d2-4279-a5a1-47b709ea3587" providerId="AD" clId="Web-{D06E076F-AE84-45F6-AA25-DA6A23CB7B66}" dt="2022-04-13T02:10:49.709" v="89" actId="1076"/>
      <pc:docMkLst>
        <pc:docMk/>
      </pc:docMkLst>
      <pc:sldChg chg="addSp delSp modSp">
        <pc:chgData name="Bhattacharya, Adrija" userId="S::adrija3@gatech.edu::5ca82ccf-47d2-4279-a5a1-47b709ea3587" providerId="AD" clId="Web-{D06E076F-AE84-45F6-AA25-DA6A23CB7B66}" dt="2022-04-13T02:10:49.709" v="89" actId="1076"/>
        <pc:sldMkLst>
          <pc:docMk/>
          <pc:sldMk cId="0" sldId="256"/>
        </pc:sldMkLst>
        <pc:spChg chg="del">
          <ac:chgData name="Bhattacharya, Adrija" userId="S::adrija3@gatech.edu::5ca82ccf-47d2-4279-a5a1-47b709ea3587" providerId="AD" clId="Web-{D06E076F-AE84-45F6-AA25-DA6A23CB7B66}" dt="2022-04-13T02:07:27.344" v="54"/>
          <ac:spMkLst>
            <pc:docMk/>
            <pc:sldMk cId="0" sldId="256"/>
            <ac:spMk id="3" creationId="{4C0D05FF-4D67-4AE5-96ED-9724A43D8A3C}"/>
          </ac:spMkLst>
        </pc:spChg>
        <pc:spChg chg="del">
          <ac:chgData name="Bhattacharya, Adrija" userId="S::adrija3@gatech.edu::5ca82ccf-47d2-4279-a5a1-47b709ea3587" providerId="AD" clId="Web-{D06E076F-AE84-45F6-AA25-DA6A23CB7B66}" dt="2022-04-13T02:07:36.391" v="60"/>
          <ac:spMkLst>
            <pc:docMk/>
            <pc:sldMk cId="0" sldId="256"/>
            <ac:spMk id="35" creationId="{6DB2346F-6354-AC48-81D7-0CC29F26ACAE}"/>
          </ac:spMkLst>
        </pc:spChg>
        <pc:spChg chg="add del">
          <ac:chgData name="Bhattacharya, Adrija" userId="S::adrija3@gatech.edu::5ca82ccf-47d2-4279-a5a1-47b709ea3587" providerId="AD" clId="Web-{D06E076F-AE84-45F6-AA25-DA6A23CB7B66}" dt="2022-04-13T02:09:57.473" v="75"/>
          <ac:spMkLst>
            <pc:docMk/>
            <pc:sldMk cId="0" sldId="256"/>
            <ac:spMk id="36" creationId="{F609AF06-530D-54B5-FEA8-D0F7EA2477D6}"/>
          </ac:spMkLst>
        </pc:spChg>
        <pc:spChg chg="add mod">
          <ac:chgData name="Bhattacharya, Adrija" userId="S::adrija3@gatech.edu::5ca82ccf-47d2-4279-a5a1-47b709ea3587" providerId="AD" clId="Web-{D06E076F-AE84-45F6-AA25-DA6A23CB7B66}" dt="2022-04-13T02:10:49.709" v="89" actId="1076"/>
          <ac:spMkLst>
            <pc:docMk/>
            <pc:sldMk cId="0" sldId="256"/>
            <ac:spMk id="37" creationId="{D1D18D10-E36C-4C96-A791-5796CDE0879B}"/>
          </ac:spMkLst>
        </pc:spChg>
        <pc:spChg chg="del mod">
          <ac:chgData name="Bhattacharya, Adrija" userId="S::adrija3@gatech.edu::5ca82ccf-47d2-4279-a5a1-47b709ea3587" providerId="AD" clId="Web-{D06E076F-AE84-45F6-AA25-DA6A23CB7B66}" dt="2022-04-13T02:07:41.360" v="62"/>
          <ac:spMkLst>
            <pc:docMk/>
            <pc:sldMk cId="0" sldId="256"/>
            <ac:spMk id="3079" creationId="{FD5D6256-FC32-497F-B867-907420C9F5A1}"/>
          </ac:spMkLst>
        </pc:spChg>
        <pc:spChg chg="mod">
          <ac:chgData name="Bhattacharya, Adrija" userId="S::adrija3@gatech.edu::5ca82ccf-47d2-4279-a5a1-47b709ea3587" providerId="AD" clId="Web-{D06E076F-AE84-45F6-AA25-DA6A23CB7B66}" dt="2022-04-13T02:07:48.892" v="63" actId="1076"/>
          <ac:spMkLst>
            <pc:docMk/>
            <pc:sldMk cId="0" sldId="256"/>
            <ac:spMk id="3080" creationId="{96DC6D7D-5FB9-46CD-A030-76B232FDDCE0}"/>
          </ac:spMkLst>
        </pc:spChg>
        <pc:graphicFrameChg chg="del mod modGraphic">
          <ac:chgData name="Bhattacharya, Adrija" userId="S::adrija3@gatech.edu::5ca82ccf-47d2-4279-a5a1-47b709ea3587" providerId="AD" clId="Web-{D06E076F-AE84-45F6-AA25-DA6A23CB7B66}" dt="2022-04-13T02:07:34.751" v="59"/>
          <ac:graphicFrameMkLst>
            <pc:docMk/>
            <pc:sldMk cId="0" sldId="256"/>
            <ac:graphicFrameMk id="21" creationId="{F61AA3B7-0D31-4D5D-A7D9-4EDD8126C19E}"/>
          </ac:graphicFrameMkLst>
        </pc:graphicFrameChg>
        <pc:picChg chg="del">
          <ac:chgData name="Bhattacharya, Adrija" userId="S::adrija3@gatech.edu::5ca82ccf-47d2-4279-a5a1-47b709ea3587" providerId="AD" clId="Web-{D06E076F-AE84-45F6-AA25-DA6A23CB7B66}" dt="2022-04-13T02:07:29.672" v="56"/>
          <ac:picMkLst>
            <pc:docMk/>
            <pc:sldMk cId="0" sldId="256"/>
            <ac:picMk id="10" creationId="{8944D6DE-170B-4C4F-AE6E-0D44A04089CD}"/>
          </ac:picMkLst>
        </pc:picChg>
        <pc:picChg chg="add mod">
          <ac:chgData name="Bhattacharya, Adrija" userId="S::adrija3@gatech.edu::5ca82ccf-47d2-4279-a5a1-47b709ea3587" providerId="AD" clId="Web-{D06E076F-AE84-45F6-AA25-DA6A23CB7B66}" dt="2022-04-13T02:09:33.551" v="69" actId="1076"/>
          <ac:picMkLst>
            <pc:docMk/>
            <pc:sldMk cId="0" sldId="256"/>
            <ac:picMk id="13" creationId="{83709EE2-D0F6-A487-C156-48AE6496299B}"/>
          </ac:picMkLst>
        </pc:picChg>
        <pc:picChg chg="add del mod">
          <ac:chgData name="Bhattacharya, Adrija" userId="S::adrija3@gatech.edu::5ca82ccf-47d2-4279-a5a1-47b709ea3587" providerId="AD" clId="Web-{D06E076F-AE84-45F6-AA25-DA6A23CB7B66}" dt="2022-04-13T02:09:43.254" v="71"/>
          <ac:picMkLst>
            <pc:docMk/>
            <pc:sldMk cId="0" sldId="256"/>
            <ac:picMk id="14" creationId="{8773744F-649E-2221-917A-943241FAA96C}"/>
          </ac:picMkLst>
        </pc:picChg>
        <pc:picChg chg="del">
          <ac:chgData name="Bhattacharya, Adrija" userId="S::adrija3@gatech.edu::5ca82ccf-47d2-4279-a5a1-47b709ea3587" providerId="AD" clId="Web-{D06E076F-AE84-45F6-AA25-DA6A23CB7B66}" dt="2022-04-13T02:07:28.672" v="55"/>
          <ac:picMkLst>
            <pc:docMk/>
            <pc:sldMk cId="0" sldId="256"/>
            <ac:picMk id="22" creationId="{28139816-AAB0-4DDB-9311-209F5B6F1FDC}"/>
          </ac:picMkLst>
        </pc:picChg>
      </pc:sldChg>
    </pc:docChg>
  </pc:docChgLst>
  <pc:docChgLst>
    <pc:chgData name="Bhattacharya, Adrija" userId="S::adrija3@gatech.edu::5ca82ccf-47d2-4279-a5a1-47b709ea3587" providerId="AD" clId="Web-{1A1CE4CC-0002-4E57-970E-E78C7FE44CA3}"/>
    <pc:docChg chg="modSld">
      <pc:chgData name="Bhattacharya, Adrija" userId="S::adrija3@gatech.edu::5ca82ccf-47d2-4279-a5a1-47b709ea3587" providerId="AD" clId="Web-{1A1CE4CC-0002-4E57-970E-E78C7FE44CA3}" dt="2022-04-13T03:26:23.871" v="144" actId="20577"/>
      <pc:docMkLst>
        <pc:docMk/>
      </pc:docMkLst>
      <pc:sldChg chg="addSp delSp modSp">
        <pc:chgData name="Bhattacharya, Adrija" userId="S::adrija3@gatech.edu::5ca82ccf-47d2-4279-a5a1-47b709ea3587" providerId="AD" clId="Web-{1A1CE4CC-0002-4E57-970E-E78C7FE44CA3}" dt="2022-04-13T03:26:23.871" v="144" actId="20577"/>
        <pc:sldMkLst>
          <pc:docMk/>
          <pc:sldMk cId="0" sldId="256"/>
        </pc:sldMkLst>
        <pc:spChg chg="mod ord">
          <ac:chgData name="Bhattacharya, Adrija" userId="S::adrija3@gatech.edu::5ca82ccf-47d2-4279-a5a1-47b709ea3587" providerId="AD" clId="Web-{1A1CE4CC-0002-4E57-970E-E78C7FE44CA3}" dt="2022-04-13T03:25:56.385" v="128" actId="1076"/>
          <ac:spMkLst>
            <pc:docMk/>
            <pc:sldMk cId="0" sldId="256"/>
            <ac:spMk id="10" creationId="{F25B76CA-0BAB-0A63-4593-0F70448D42E5}"/>
          </ac:spMkLst>
        </pc:spChg>
        <pc:spChg chg="mod">
          <ac:chgData name="Bhattacharya, Adrija" userId="S::adrija3@gatech.edu::5ca82ccf-47d2-4279-a5a1-47b709ea3587" providerId="AD" clId="Web-{1A1CE4CC-0002-4E57-970E-E78C7FE44CA3}" dt="2022-04-13T03:26:01.401" v="129" actId="1076"/>
          <ac:spMkLst>
            <pc:docMk/>
            <pc:sldMk cId="0" sldId="256"/>
            <ac:spMk id="38" creationId="{99164215-1A31-817E-E634-0BE9FD37EEEE}"/>
          </ac:spMkLst>
        </pc:spChg>
        <pc:spChg chg="mod">
          <ac:chgData name="Bhattacharya, Adrija" userId="S::adrija3@gatech.edu::5ca82ccf-47d2-4279-a5a1-47b709ea3587" providerId="AD" clId="Web-{1A1CE4CC-0002-4E57-970E-E78C7FE44CA3}" dt="2022-04-13T03:17:57.170" v="2" actId="20577"/>
          <ac:spMkLst>
            <pc:docMk/>
            <pc:sldMk cId="0" sldId="256"/>
            <ac:spMk id="3077" creationId="{DA23F899-8D66-4D08-A4A1-FE1E0D9A8BEF}"/>
          </ac:spMkLst>
        </pc:spChg>
        <pc:spChg chg="mod">
          <ac:chgData name="Bhattacharya, Adrija" userId="S::adrija3@gatech.edu::5ca82ccf-47d2-4279-a5a1-47b709ea3587" providerId="AD" clId="Web-{1A1CE4CC-0002-4E57-970E-E78C7FE44CA3}" dt="2022-04-13T03:20:24.991" v="50" actId="1076"/>
          <ac:spMkLst>
            <pc:docMk/>
            <pc:sldMk cId="0" sldId="256"/>
            <ac:spMk id="3081" creationId="{BC1D11A0-D6D3-4FFF-A4DE-0CA007FA8B35}"/>
          </ac:spMkLst>
        </pc:spChg>
        <pc:spChg chg="mod">
          <ac:chgData name="Bhattacharya, Adrija" userId="S::adrija3@gatech.edu::5ca82ccf-47d2-4279-a5a1-47b709ea3587" providerId="AD" clId="Web-{1A1CE4CC-0002-4E57-970E-E78C7FE44CA3}" dt="2022-04-13T03:26:23.871" v="144" actId="20577"/>
          <ac:spMkLst>
            <pc:docMk/>
            <pc:sldMk cId="0" sldId="256"/>
            <ac:spMk id="3084" creationId="{3B56974B-9C77-40DD-8C63-606836B23E9C}"/>
          </ac:spMkLst>
        </pc:spChg>
        <pc:picChg chg="add mod">
          <ac:chgData name="Bhattacharya, Adrija" userId="S::adrija3@gatech.edu::5ca82ccf-47d2-4279-a5a1-47b709ea3587" providerId="AD" clId="Web-{1A1CE4CC-0002-4E57-970E-E78C7FE44CA3}" dt="2022-04-13T03:25:46.838" v="127" actId="1076"/>
          <ac:picMkLst>
            <pc:docMk/>
            <pc:sldMk cId="0" sldId="256"/>
            <ac:picMk id="5" creationId="{C0CBF38E-1E3B-C35F-6145-5DFF429CB43C}"/>
          </ac:picMkLst>
        </pc:picChg>
        <pc:picChg chg="add mod">
          <ac:chgData name="Bhattacharya, Adrija" userId="S::adrija3@gatech.edu::5ca82ccf-47d2-4279-a5a1-47b709ea3587" providerId="AD" clId="Web-{1A1CE4CC-0002-4E57-970E-E78C7FE44CA3}" dt="2022-04-13T03:25:40.525" v="126" actId="14100"/>
          <ac:picMkLst>
            <pc:docMk/>
            <pc:sldMk cId="0" sldId="256"/>
            <ac:picMk id="6" creationId="{4736ED4F-DABA-A513-A2A0-B9C4380AD681}"/>
          </ac:picMkLst>
        </pc:picChg>
        <pc:picChg chg="del mod">
          <ac:chgData name="Bhattacharya, Adrija" userId="S::adrija3@gatech.edu::5ca82ccf-47d2-4279-a5a1-47b709ea3587" providerId="AD" clId="Web-{1A1CE4CC-0002-4E57-970E-E78C7FE44CA3}" dt="2022-04-13T03:24:51.022" v="115"/>
          <ac:picMkLst>
            <pc:docMk/>
            <pc:sldMk cId="0" sldId="256"/>
            <ac:picMk id="17" creationId="{8054E4C9-A8FE-7E59-BFAD-B0914893644F}"/>
          </ac:picMkLst>
        </pc:picChg>
        <pc:picChg chg="mod ord">
          <ac:chgData name="Bhattacharya, Adrija" userId="S::adrija3@gatech.edu::5ca82ccf-47d2-4279-a5a1-47b709ea3587" providerId="AD" clId="Web-{1A1CE4CC-0002-4E57-970E-E78C7FE44CA3}" dt="2022-04-13T03:26:02.917" v="130" actId="1076"/>
          <ac:picMkLst>
            <pc:docMk/>
            <pc:sldMk cId="0" sldId="256"/>
            <ac:picMk id="20" creationId="{123E34AC-7465-1743-0C5C-FFF56109E238}"/>
          </ac:picMkLst>
        </pc:picChg>
        <pc:picChg chg="del mod">
          <ac:chgData name="Bhattacharya, Adrija" userId="S::adrija3@gatech.edu::5ca82ccf-47d2-4279-a5a1-47b709ea3587" providerId="AD" clId="Web-{1A1CE4CC-0002-4E57-970E-E78C7FE44CA3}" dt="2022-04-13T03:25:25.899" v="122"/>
          <ac:picMkLst>
            <pc:docMk/>
            <pc:sldMk cId="0" sldId="256"/>
            <ac:picMk id="22" creationId="{2B9390D5-D032-4C9E-25F0-88641ED0154B}"/>
          </ac:picMkLst>
        </pc:picChg>
      </pc:sldChg>
    </pc:docChg>
  </pc:docChgLst>
  <pc:docChgLst>
    <pc:chgData name="Bhattacharya, Adrija" userId="S::adrija3@gatech.edu::5ca82ccf-47d2-4279-a5a1-47b709ea3587" providerId="AD" clId="Web-{7A2C6CD7-C562-495A-AC7E-AEB8A2AC7222}"/>
    <pc:docChg chg="modSld">
      <pc:chgData name="Bhattacharya, Adrija" userId="S::adrija3@gatech.edu::5ca82ccf-47d2-4279-a5a1-47b709ea3587" providerId="AD" clId="Web-{7A2C6CD7-C562-495A-AC7E-AEB8A2AC7222}" dt="2022-04-17T01:10:11.677" v="267" actId="20577"/>
      <pc:docMkLst>
        <pc:docMk/>
      </pc:docMkLst>
      <pc:sldChg chg="addSp delSp modSp">
        <pc:chgData name="Bhattacharya, Adrija" userId="S::adrija3@gatech.edu::5ca82ccf-47d2-4279-a5a1-47b709ea3587" providerId="AD" clId="Web-{7A2C6CD7-C562-495A-AC7E-AEB8A2AC7222}" dt="2022-04-17T01:10:11.677" v="267" actId="20577"/>
        <pc:sldMkLst>
          <pc:docMk/>
          <pc:sldMk cId="0" sldId="256"/>
        </pc:sldMkLst>
        <pc:spChg chg="mod">
          <ac:chgData name="Bhattacharya, Adrija" userId="S::adrija3@gatech.edu::5ca82ccf-47d2-4279-a5a1-47b709ea3587" providerId="AD" clId="Web-{7A2C6CD7-C562-495A-AC7E-AEB8A2AC7222}" dt="2022-04-17T01:02:39.927" v="239" actId="1076"/>
          <ac:spMkLst>
            <pc:docMk/>
            <pc:sldMk cId="0" sldId="256"/>
            <ac:spMk id="3" creationId="{06698BA9-AA65-159D-3ACD-250878A94EC9}"/>
          </ac:spMkLst>
        </pc:spChg>
        <pc:spChg chg="add del">
          <ac:chgData name="Bhattacharya, Adrija" userId="S::adrija3@gatech.edu::5ca82ccf-47d2-4279-a5a1-47b709ea3587" providerId="AD" clId="Web-{7A2C6CD7-C562-495A-AC7E-AEB8A2AC7222}" dt="2022-04-17T00:57:36.198" v="188"/>
          <ac:spMkLst>
            <pc:docMk/>
            <pc:sldMk cId="0" sldId="256"/>
            <ac:spMk id="7" creationId="{F0E2370D-B962-025B-E1E5-688DEE0CB696}"/>
          </ac:spMkLst>
        </pc:spChg>
        <pc:spChg chg="mod">
          <ac:chgData name="Bhattacharya, Adrija" userId="S::adrija3@gatech.edu::5ca82ccf-47d2-4279-a5a1-47b709ea3587" providerId="AD" clId="Web-{7A2C6CD7-C562-495A-AC7E-AEB8A2AC7222}" dt="2022-04-17T01:10:11.677" v="267" actId="20577"/>
          <ac:spMkLst>
            <pc:docMk/>
            <pc:sldMk cId="0" sldId="256"/>
            <ac:spMk id="10" creationId="{F25B76CA-0BAB-0A63-4593-0F70448D42E5}"/>
          </ac:spMkLst>
        </pc:spChg>
        <pc:spChg chg="mod">
          <ac:chgData name="Bhattacharya, Adrija" userId="S::adrija3@gatech.edu::5ca82ccf-47d2-4279-a5a1-47b709ea3587" providerId="AD" clId="Web-{7A2C6CD7-C562-495A-AC7E-AEB8A2AC7222}" dt="2022-04-17T01:01:48.911" v="223" actId="20577"/>
          <ac:spMkLst>
            <pc:docMk/>
            <pc:sldMk cId="0" sldId="256"/>
            <ac:spMk id="36" creationId="{AF67301E-F516-45CA-912B-7A141B9F5645}"/>
          </ac:spMkLst>
        </pc:spChg>
        <pc:spChg chg="mod">
          <ac:chgData name="Bhattacharya, Adrija" userId="S::adrija3@gatech.edu::5ca82ccf-47d2-4279-a5a1-47b709ea3587" providerId="AD" clId="Web-{7A2C6CD7-C562-495A-AC7E-AEB8A2AC7222}" dt="2022-04-17T00:59:10.574" v="202" actId="1076"/>
          <ac:spMkLst>
            <pc:docMk/>
            <pc:sldMk cId="0" sldId="256"/>
            <ac:spMk id="38" creationId="{99164215-1A31-817E-E634-0BE9FD37EEEE}"/>
          </ac:spMkLst>
        </pc:spChg>
        <pc:spChg chg="mod">
          <ac:chgData name="Bhattacharya, Adrija" userId="S::adrija3@gatech.edu::5ca82ccf-47d2-4279-a5a1-47b709ea3587" providerId="AD" clId="Web-{7A2C6CD7-C562-495A-AC7E-AEB8A2AC7222}" dt="2022-04-17T00:53:32.522" v="4" actId="1076"/>
          <ac:spMkLst>
            <pc:docMk/>
            <pc:sldMk cId="0" sldId="256"/>
            <ac:spMk id="39" creationId="{2BFAE8F2-F8E4-46D7-873D-7F7EC386AAD1}"/>
          </ac:spMkLst>
        </pc:spChg>
        <pc:spChg chg="add mod">
          <ac:chgData name="Bhattacharya, Adrija" userId="S::adrija3@gatech.edu::5ca82ccf-47d2-4279-a5a1-47b709ea3587" providerId="AD" clId="Web-{7A2C6CD7-C562-495A-AC7E-AEB8A2AC7222}" dt="2022-04-17T01:00:23.847" v="212" actId="1076"/>
          <ac:spMkLst>
            <pc:docMk/>
            <pc:sldMk cId="0" sldId="256"/>
            <ac:spMk id="40" creationId="{AD153C7F-CCC1-CEF4-242C-7C0505361BFA}"/>
          </ac:spMkLst>
        </pc:spChg>
        <pc:spChg chg="add mod ord">
          <ac:chgData name="Bhattacharya, Adrija" userId="S::adrija3@gatech.edu::5ca82ccf-47d2-4279-a5a1-47b709ea3587" providerId="AD" clId="Web-{7A2C6CD7-C562-495A-AC7E-AEB8A2AC7222}" dt="2022-04-17T01:09:03.269" v="247" actId="1076"/>
          <ac:spMkLst>
            <pc:docMk/>
            <pc:sldMk cId="0" sldId="256"/>
            <ac:spMk id="41" creationId="{68F48254-17B7-EB39-37C0-E2CD5E7843E9}"/>
          </ac:spMkLst>
        </pc:spChg>
        <pc:spChg chg="mod">
          <ac:chgData name="Bhattacharya, Adrija" userId="S::adrija3@gatech.edu::5ca82ccf-47d2-4279-a5a1-47b709ea3587" providerId="AD" clId="Web-{7A2C6CD7-C562-495A-AC7E-AEB8A2AC7222}" dt="2022-04-17T01:02:20.442" v="237" actId="20577"/>
          <ac:spMkLst>
            <pc:docMk/>
            <pc:sldMk cId="0" sldId="256"/>
            <ac:spMk id="48" creationId="{AB0F65BA-FBFA-A0DD-8BF8-5BEB4A31DD40}"/>
          </ac:spMkLst>
        </pc:spChg>
        <pc:spChg chg="del">
          <ac:chgData name="Bhattacharya, Adrija" userId="S::adrija3@gatech.edu::5ca82ccf-47d2-4279-a5a1-47b709ea3587" providerId="AD" clId="Web-{7A2C6CD7-C562-495A-AC7E-AEB8A2AC7222}" dt="2022-04-17T01:08:09.628" v="240"/>
          <ac:spMkLst>
            <pc:docMk/>
            <pc:sldMk cId="0" sldId="256"/>
            <ac:spMk id="3074" creationId="{79FB6C59-39EF-49DF-BA3F-26CC453621A7}"/>
          </ac:spMkLst>
        </pc:spChg>
        <pc:spChg chg="mod">
          <ac:chgData name="Bhattacharya, Adrija" userId="S::adrija3@gatech.edu::5ca82ccf-47d2-4279-a5a1-47b709ea3587" providerId="AD" clId="Web-{7A2C6CD7-C562-495A-AC7E-AEB8A2AC7222}" dt="2022-04-17T01:00:29.613" v="213" actId="1076"/>
          <ac:spMkLst>
            <pc:docMk/>
            <pc:sldMk cId="0" sldId="256"/>
            <ac:spMk id="3080" creationId="{96DC6D7D-5FB9-46CD-A030-76B232FDDCE0}"/>
          </ac:spMkLst>
        </pc:spChg>
        <pc:spChg chg="mod">
          <ac:chgData name="Bhattacharya, Adrija" userId="S::adrija3@gatech.edu::5ca82ccf-47d2-4279-a5a1-47b709ea3587" providerId="AD" clId="Web-{7A2C6CD7-C562-495A-AC7E-AEB8A2AC7222}" dt="2022-04-17T01:02:37.099" v="238" actId="1076"/>
          <ac:spMkLst>
            <pc:docMk/>
            <pc:sldMk cId="0" sldId="256"/>
            <ac:spMk id="3084" creationId="{3B56974B-9C77-40DD-8C63-606836B23E9C}"/>
          </ac:spMkLst>
        </pc:spChg>
        <pc:picChg chg="add mod">
          <ac:chgData name="Bhattacharya, Adrija" userId="S::adrija3@gatech.edu::5ca82ccf-47d2-4279-a5a1-47b709ea3587" providerId="AD" clId="Web-{7A2C6CD7-C562-495A-AC7E-AEB8A2AC7222}" dt="2022-04-17T00:58:45.965" v="195" actId="1076"/>
          <ac:picMkLst>
            <pc:docMk/>
            <pc:sldMk cId="0" sldId="256"/>
            <ac:picMk id="4" creationId="{6B4E8410-68C6-E7AF-B6DA-3F65A30DB364}"/>
          </ac:picMkLst>
        </pc:picChg>
        <pc:picChg chg="mod ord">
          <ac:chgData name="Bhattacharya, Adrija" userId="S::adrija3@gatech.edu::5ca82ccf-47d2-4279-a5a1-47b709ea3587" providerId="AD" clId="Web-{7A2C6CD7-C562-495A-AC7E-AEB8A2AC7222}" dt="2022-04-17T00:58:40.527" v="193" actId="1076"/>
          <ac:picMkLst>
            <pc:docMk/>
            <pc:sldMk cId="0" sldId="256"/>
            <ac:picMk id="20" creationId="{123E34AC-7465-1743-0C5C-FFF56109E238}"/>
          </ac:picMkLst>
        </pc:picChg>
        <pc:picChg chg="del">
          <ac:chgData name="Bhattacharya, Adrija" userId="S::adrija3@gatech.edu::5ca82ccf-47d2-4279-a5a1-47b709ea3587" providerId="AD" clId="Web-{7A2C6CD7-C562-495A-AC7E-AEB8A2AC7222}" dt="2022-04-17T00:53:21.975" v="0"/>
          <ac:picMkLst>
            <pc:docMk/>
            <pc:sldMk cId="0" sldId="256"/>
            <ac:picMk id="29" creationId="{4FBFD3B8-809C-F321-26CE-1F80EBFF4513}"/>
          </ac:picMkLst>
        </pc:picChg>
      </pc:sldChg>
    </pc:docChg>
  </pc:docChgLst>
  <pc:docChgLst>
    <pc:chgData name="Bhattacharya, Adrija" userId="S::adrija3@gatech.edu::5ca82ccf-47d2-4279-a5a1-47b709ea3587" providerId="AD" clId="Web-{F2CB345D-8984-4900-8FB1-AE4723D2331A}"/>
    <pc:docChg chg="modSld">
      <pc:chgData name="Bhattacharya, Adrija" userId="S::adrija3@gatech.edu::5ca82ccf-47d2-4279-a5a1-47b709ea3587" providerId="AD" clId="Web-{F2CB345D-8984-4900-8FB1-AE4723D2331A}" dt="2022-04-18T19:34:12.656" v="202" actId="20577"/>
      <pc:docMkLst>
        <pc:docMk/>
      </pc:docMkLst>
      <pc:sldChg chg="addSp modSp">
        <pc:chgData name="Bhattacharya, Adrija" userId="S::adrija3@gatech.edu::5ca82ccf-47d2-4279-a5a1-47b709ea3587" providerId="AD" clId="Web-{F2CB345D-8984-4900-8FB1-AE4723D2331A}" dt="2022-04-18T19:34:12.656" v="202" actId="20577"/>
        <pc:sldMkLst>
          <pc:docMk/>
          <pc:sldMk cId="0" sldId="256"/>
        </pc:sldMkLst>
        <pc:spChg chg="mod">
          <ac:chgData name="Bhattacharya, Adrija" userId="S::adrija3@gatech.edu::5ca82ccf-47d2-4279-a5a1-47b709ea3587" providerId="AD" clId="Web-{F2CB345D-8984-4900-8FB1-AE4723D2331A}" dt="2022-04-18T16:01:50.074" v="75" actId="20577"/>
          <ac:spMkLst>
            <pc:docMk/>
            <pc:sldMk cId="0" sldId="256"/>
            <ac:spMk id="3" creationId="{06698BA9-AA65-159D-3ACD-250878A94EC9}"/>
          </ac:spMkLst>
        </pc:spChg>
        <pc:spChg chg="mod">
          <ac:chgData name="Bhattacharya, Adrija" userId="S::adrija3@gatech.edu::5ca82ccf-47d2-4279-a5a1-47b709ea3587" providerId="AD" clId="Web-{F2CB345D-8984-4900-8FB1-AE4723D2331A}" dt="2022-04-18T19:33:42.483" v="186" actId="1076"/>
          <ac:spMkLst>
            <pc:docMk/>
            <pc:sldMk cId="0" sldId="256"/>
            <ac:spMk id="10" creationId="{F25B76CA-0BAB-0A63-4593-0F70448D42E5}"/>
          </ac:spMkLst>
        </pc:spChg>
        <pc:spChg chg="mod">
          <ac:chgData name="Bhattacharya, Adrija" userId="S::adrija3@gatech.edu::5ca82ccf-47d2-4279-a5a1-47b709ea3587" providerId="AD" clId="Web-{F2CB345D-8984-4900-8FB1-AE4723D2331A}" dt="2022-04-18T19:31:59.152" v="150" actId="20577"/>
          <ac:spMkLst>
            <pc:docMk/>
            <pc:sldMk cId="0" sldId="256"/>
            <ac:spMk id="33" creationId="{4671A923-FEF7-4AC0-8EEF-7EFDDCC34180}"/>
          </ac:spMkLst>
        </pc:spChg>
        <pc:spChg chg="mod">
          <ac:chgData name="Bhattacharya, Adrija" userId="S::adrija3@gatech.edu::5ca82ccf-47d2-4279-a5a1-47b709ea3587" providerId="AD" clId="Web-{F2CB345D-8984-4900-8FB1-AE4723D2331A}" dt="2022-04-18T19:33:10.779" v="182" actId="1076"/>
          <ac:spMkLst>
            <pc:docMk/>
            <pc:sldMk cId="0" sldId="256"/>
            <ac:spMk id="38" creationId="{99164215-1A31-817E-E634-0BE9FD37EEEE}"/>
          </ac:spMkLst>
        </pc:spChg>
        <pc:spChg chg="add mod">
          <ac:chgData name="Bhattacharya, Adrija" userId="S::adrija3@gatech.edu::5ca82ccf-47d2-4279-a5a1-47b709ea3587" providerId="AD" clId="Web-{F2CB345D-8984-4900-8FB1-AE4723D2331A}" dt="2022-04-18T16:08:00.755" v="146" actId="20577"/>
          <ac:spMkLst>
            <pc:docMk/>
            <pc:sldMk cId="0" sldId="256"/>
            <ac:spMk id="39" creationId="{75ACEEB5-A01D-3FD4-ABF9-8B42B0FE14EA}"/>
          </ac:spMkLst>
        </pc:spChg>
        <pc:spChg chg="mod">
          <ac:chgData name="Bhattacharya, Adrija" userId="S::adrija3@gatech.edu::5ca82ccf-47d2-4279-a5a1-47b709ea3587" providerId="AD" clId="Web-{F2CB345D-8984-4900-8FB1-AE4723D2331A}" dt="2022-04-18T19:32:08.793" v="152" actId="20577"/>
          <ac:spMkLst>
            <pc:docMk/>
            <pc:sldMk cId="0" sldId="256"/>
            <ac:spMk id="3080" creationId="{96DC6D7D-5FB9-46CD-A030-76B232FDDCE0}"/>
          </ac:spMkLst>
        </pc:spChg>
        <pc:spChg chg="mod">
          <ac:chgData name="Bhattacharya, Adrija" userId="S::adrija3@gatech.edu::5ca82ccf-47d2-4279-a5a1-47b709ea3587" providerId="AD" clId="Web-{F2CB345D-8984-4900-8FB1-AE4723D2331A}" dt="2022-04-18T19:34:12.656" v="202" actId="20577"/>
          <ac:spMkLst>
            <pc:docMk/>
            <pc:sldMk cId="0" sldId="256"/>
            <ac:spMk id="3084" creationId="{3B56974B-9C77-40DD-8C63-606836B23E9C}"/>
          </ac:spMkLst>
        </pc:spChg>
        <pc:picChg chg="mod">
          <ac:chgData name="Bhattacharya, Adrija" userId="S::adrija3@gatech.edu::5ca82ccf-47d2-4279-a5a1-47b709ea3587" providerId="AD" clId="Web-{F2CB345D-8984-4900-8FB1-AE4723D2331A}" dt="2022-04-18T16:00:46.073" v="68" actId="14100"/>
          <ac:picMkLst>
            <pc:docMk/>
            <pc:sldMk cId="0" sldId="256"/>
            <ac:picMk id="4" creationId="{6B4E8410-68C6-E7AF-B6DA-3F65A30DB364}"/>
          </ac:picMkLst>
        </pc:picChg>
        <pc:picChg chg="add mod">
          <ac:chgData name="Bhattacharya, Adrija" userId="S::adrija3@gatech.edu::5ca82ccf-47d2-4279-a5a1-47b709ea3587" providerId="AD" clId="Web-{F2CB345D-8984-4900-8FB1-AE4723D2331A}" dt="2022-04-18T16:06:55.785" v="137" actId="1076"/>
          <ac:picMkLst>
            <pc:docMk/>
            <pc:sldMk cId="0" sldId="256"/>
            <ac:picMk id="7" creationId="{D15F8F31-F6E0-6706-A91D-4DF12A98A2F7}"/>
          </ac:picMkLst>
        </pc:picChg>
        <pc:picChg chg="mod">
          <ac:chgData name="Bhattacharya, Adrija" userId="S::adrija3@gatech.edu::5ca82ccf-47d2-4279-a5a1-47b709ea3587" providerId="AD" clId="Web-{F2CB345D-8984-4900-8FB1-AE4723D2331A}" dt="2022-04-18T16:00:16.228" v="64" actId="1076"/>
          <ac:picMkLst>
            <pc:docMk/>
            <pc:sldMk cId="0" sldId="256"/>
            <ac:picMk id="12" creationId="{3CC09E15-8F6B-8BC7-9399-36C59DA5877A}"/>
          </ac:picMkLst>
        </pc:picChg>
        <pc:picChg chg="mod">
          <ac:chgData name="Bhattacharya, Adrija" userId="S::adrija3@gatech.edu::5ca82ccf-47d2-4279-a5a1-47b709ea3587" providerId="AD" clId="Web-{F2CB345D-8984-4900-8FB1-AE4723D2331A}" dt="2022-04-18T16:07:04.410" v="140" actId="1076"/>
          <ac:picMkLst>
            <pc:docMk/>
            <pc:sldMk cId="0" sldId="256"/>
            <ac:picMk id="18" creationId="{B987BAFF-93A4-46D9-A7DB-49A611A64B2A}"/>
          </ac:picMkLst>
        </pc:picChg>
        <pc:picChg chg="mod">
          <ac:chgData name="Bhattacharya, Adrija" userId="S::adrija3@gatech.edu::5ca82ccf-47d2-4279-a5a1-47b709ea3587" providerId="AD" clId="Web-{F2CB345D-8984-4900-8FB1-AE4723D2331A}" dt="2022-04-18T19:33:16.686" v="184" actId="1076"/>
          <ac:picMkLst>
            <pc:docMk/>
            <pc:sldMk cId="0" sldId="256"/>
            <ac:picMk id="20" creationId="{123E34AC-7465-1743-0C5C-FFF56109E238}"/>
          </ac:picMkLst>
        </pc:picChg>
        <pc:picChg chg="mod">
          <ac:chgData name="Bhattacharya, Adrija" userId="S::adrija3@gatech.edu::5ca82ccf-47d2-4279-a5a1-47b709ea3587" providerId="AD" clId="Web-{F2CB345D-8984-4900-8FB1-AE4723D2331A}" dt="2022-04-18T16:07:01.597" v="139" actId="1076"/>
          <ac:picMkLst>
            <pc:docMk/>
            <pc:sldMk cId="0" sldId="256"/>
            <ac:picMk id="21" creationId="{DC1BADC7-0B11-4CA0-AD69-487D255762B9}"/>
          </ac:picMkLst>
        </pc:picChg>
      </pc:sldChg>
    </pc:docChg>
  </pc:docChgLst>
  <pc:docChgLst>
    <pc:chgData name="Bhattacharya, Adrija" userId="S::adrija3@gatech.edu::5ca82ccf-47d2-4279-a5a1-47b709ea3587" providerId="AD" clId="Web-{6FE704C2-2F3A-4746-8B45-E21CD9FF27F8}"/>
    <pc:docChg chg="modSld">
      <pc:chgData name="Bhattacharya, Adrija" userId="S::adrija3@gatech.edu::5ca82ccf-47d2-4279-a5a1-47b709ea3587" providerId="AD" clId="Web-{6FE704C2-2F3A-4746-8B45-E21CD9FF27F8}" dt="2022-04-13T03:15:36.527" v="68" actId="1076"/>
      <pc:docMkLst>
        <pc:docMk/>
      </pc:docMkLst>
      <pc:sldChg chg="addSp delSp modSp">
        <pc:chgData name="Bhattacharya, Adrija" userId="S::adrija3@gatech.edu::5ca82ccf-47d2-4279-a5a1-47b709ea3587" providerId="AD" clId="Web-{6FE704C2-2F3A-4746-8B45-E21CD9FF27F8}" dt="2022-04-13T03:15:36.527" v="68" actId="1076"/>
        <pc:sldMkLst>
          <pc:docMk/>
          <pc:sldMk cId="0" sldId="256"/>
        </pc:sldMkLst>
        <pc:spChg chg="add mod">
          <ac:chgData name="Bhattacharya, Adrija" userId="S::adrija3@gatech.edu::5ca82ccf-47d2-4279-a5a1-47b709ea3587" providerId="AD" clId="Web-{6FE704C2-2F3A-4746-8B45-E21CD9FF27F8}" dt="2022-04-13T03:14:51.149" v="55" actId="1076"/>
          <ac:spMkLst>
            <pc:docMk/>
            <pc:sldMk cId="0" sldId="256"/>
            <ac:spMk id="3" creationId="{06698BA9-AA65-159D-3ACD-250878A94EC9}"/>
          </ac:spMkLst>
        </pc:spChg>
        <pc:spChg chg="del">
          <ac:chgData name="Bhattacharya, Adrija" userId="S::adrija3@gatech.edu::5ca82ccf-47d2-4279-a5a1-47b709ea3587" providerId="AD" clId="Web-{6FE704C2-2F3A-4746-8B45-E21CD9FF27F8}" dt="2022-04-13T03:12:55.032" v="13"/>
          <ac:spMkLst>
            <pc:docMk/>
            <pc:sldMk cId="0" sldId="256"/>
            <ac:spMk id="32" creationId="{386877F4-66BC-4362-B5DB-22A128237F09}"/>
          </ac:spMkLst>
        </pc:spChg>
        <pc:spChg chg="del">
          <ac:chgData name="Bhattacharya, Adrija" userId="S::adrija3@gatech.edu::5ca82ccf-47d2-4279-a5a1-47b709ea3587" providerId="AD" clId="Web-{6FE704C2-2F3A-4746-8B45-E21CD9FF27F8}" dt="2022-04-13T03:14:43.867" v="54"/>
          <ac:spMkLst>
            <pc:docMk/>
            <pc:sldMk cId="0" sldId="256"/>
            <ac:spMk id="41" creationId="{6CBF7AB1-0088-43E4-AE11-1046F45760A1}"/>
          </ac:spMkLst>
        </pc:spChg>
        <pc:spChg chg="mod">
          <ac:chgData name="Bhattacharya, Adrija" userId="S::adrija3@gatech.edu::5ca82ccf-47d2-4279-a5a1-47b709ea3587" providerId="AD" clId="Web-{6FE704C2-2F3A-4746-8B45-E21CD9FF27F8}" dt="2022-04-13T03:15:26.870" v="65" actId="1076"/>
          <ac:spMkLst>
            <pc:docMk/>
            <pc:sldMk cId="0" sldId="256"/>
            <ac:spMk id="48" creationId="{AB0F65BA-FBFA-A0DD-8BF8-5BEB4A31DD40}"/>
          </ac:spMkLst>
        </pc:spChg>
        <pc:spChg chg="mod">
          <ac:chgData name="Bhattacharya, Adrija" userId="S::adrija3@gatech.edu::5ca82ccf-47d2-4279-a5a1-47b709ea3587" providerId="AD" clId="Web-{6FE704C2-2F3A-4746-8B45-E21CD9FF27F8}" dt="2022-04-13T03:13:57.270" v="36" actId="20577"/>
          <ac:spMkLst>
            <pc:docMk/>
            <pc:sldMk cId="0" sldId="256"/>
            <ac:spMk id="3076" creationId="{96280F82-E13D-4FE5-83E3-91C3A79D5074}"/>
          </ac:spMkLst>
        </pc:spChg>
        <pc:spChg chg="mod">
          <ac:chgData name="Bhattacharya, Adrija" userId="S::adrija3@gatech.edu::5ca82ccf-47d2-4279-a5a1-47b709ea3587" providerId="AD" clId="Web-{6FE704C2-2F3A-4746-8B45-E21CD9FF27F8}" dt="2022-04-13T03:15:31.074" v="67" actId="1076"/>
          <ac:spMkLst>
            <pc:docMk/>
            <pc:sldMk cId="0" sldId="256"/>
            <ac:spMk id="3077" creationId="{DA23F899-8D66-4D08-A4A1-FE1E0D9A8BEF}"/>
          </ac:spMkLst>
        </pc:spChg>
        <pc:spChg chg="mod">
          <ac:chgData name="Bhattacharya, Adrija" userId="S::adrija3@gatech.edu::5ca82ccf-47d2-4279-a5a1-47b709ea3587" providerId="AD" clId="Web-{6FE704C2-2F3A-4746-8B45-E21CD9FF27F8}" dt="2022-04-13T03:15:12.166" v="63" actId="1076"/>
          <ac:spMkLst>
            <pc:docMk/>
            <pc:sldMk cId="0" sldId="256"/>
            <ac:spMk id="3084" creationId="{3B56974B-9C77-40DD-8C63-606836B23E9C}"/>
          </ac:spMkLst>
        </pc:spChg>
        <pc:spChg chg="mod">
          <ac:chgData name="Bhattacharya, Adrija" userId="S::adrija3@gatech.edu::5ca82ccf-47d2-4279-a5a1-47b709ea3587" providerId="AD" clId="Web-{6FE704C2-2F3A-4746-8B45-E21CD9FF27F8}" dt="2022-04-13T03:13:46.676" v="35" actId="1076"/>
          <ac:spMkLst>
            <pc:docMk/>
            <pc:sldMk cId="0" sldId="256"/>
            <ac:spMk id="3087" creationId="{A329E884-C480-433B-B29B-7DD12833B4D5}"/>
          </ac:spMkLst>
        </pc:spChg>
        <pc:graphicFrameChg chg="del">
          <ac:chgData name="Bhattacharya, Adrija" userId="S::adrija3@gatech.edu::5ca82ccf-47d2-4279-a5a1-47b709ea3587" providerId="AD" clId="Web-{6FE704C2-2F3A-4746-8B45-E21CD9FF27F8}" dt="2022-04-13T03:12:52.203" v="12"/>
          <ac:graphicFrameMkLst>
            <pc:docMk/>
            <pc:sldMk cId="0" sldId="256"/>
            <ac:graphicFrameMk id="12" creationId="{3D01CBB5-34B4-42EC-B98F-9EC3A1BA92E5}"/>
          </ac:graphicFrameMkLst>
        </pc:graphicFrameChg>
        <pc:picChg chg="del">
          <ac:chgData name="Bhattacharya, Adrija" userId="S::adrija3@gatech.edu::5ca82ccf-47d2-4279-a5a1-47b709ea3587" providerId="AD" clId="Web-{6FE704C2-2F3A-4746-8B45-E21CD9FF27F8}" dt="2022-04-13T03:14:41.351" v="53"/>
          <ac:picMkLst>
            <pc:docMk/>
            <pc:sldMk cId="0" sldId="256"/>
            <ac:picMk id="5" creationId="{22359922-198E-4457-97E1-0A55A8FB4BCD}"/>
          </ac:picMkLst>
        </pc:picChg>
        <pc:picChg chg="mod">
          <ac:chgData name="Bhattacharya, Adrija" userId="S::adrija3@gatech.edu::5ca82ccf-47d2-4279-a5a1-47b709ea3587" providerId="AD" clId="Web-{6FE704C2-2F3A-4746-8B45-E21CD9FF27F8}" dt="2022-04-13T03:15:19.448" v="64" actId="1076"/>
          <ac:picMkLst>
            <pc:docMk/>
            <pc:sldMk cId="0" sldId="256"/>
            <ac:picMk id="29" creationId="{4FBFD3B8-809C-F321-26CE-1F80EBFF4513}"/>
          </ac:picMkLst>
        </pc:picChg>
        <pc:picChg chg="mod">
          <ac:chgData name="Bhattacharya, Adrija" userId="S::adrija3@gatech.edu::5ca82ccf-47d2-4279-a5a1-47b709ea3587" providerId="AD" clId="Web-{6FE704C2-2F3A-4746-8B45-E21CD9FF27F8}" dt="2022-04-13T03:15:36.527" v="68" actId="1076"/>
          <ac:picMkLst>
            <pc:docMk/>
            <pc:sldMk cId="0" sldId="256"/>
            <ac:picMk id="30" creationId="{BCF8DCBF-A6B5-CBA7-37FD-28122F6ED13F}"/>
          </ac:picMkLst>
        </pc:picChg>
      </pc:sldChg>
    </pc:docChg>
  </pc:docChgLst>
  <pc:docChgLst>
    <pc:chgData name="Bhattacharya, Adrija" userId="S::adrija3@gatech.edu::5ca82ccf-47d2-4279-a5a1-47b709ea3587" providerId="AD" clId="Web-{3148475F-8EF9-461E-BA52-91B5A424C9FE}"/>
    <pc:docChg chg="modSld">
      <pc:chgData name="Bhattacharya, Adrija" userId="S::adrija3@gatech.edu::5ca82ccf-47d2-4279-a5a1-47b709ea3587" providerId="AD" clId="Web-{3148475F-8EF9-461E-BA52-91B5A424C9FE}" dt="2022-04-13T02:49:19.606" v="313" actId="20577"/>
      <pc:docMkLst>
        <pc:docMk/>
      </pc:docMkLst>
      <pc:sldChg chg="addSp delSp modSp">
        <pc:chgData name="Bhattacharya, Adrija" userId="S::adrija3@gatech.edu::5ca82ccf-47d2-4279-a5a1-47b709ea3587" providerId="AD" clId="Web-{3148475F-8EF9-461E-BA52-91B5A424C9FE}" dt="2022-04-13T02:49:19.606" v="313" actId="20577"/>
        <pc:sldMkLst>
          <pc:docMk/>
          <pc:sldMk cId="0" sldId="256"/>
        </pc:sldMkLst>
        <pc:spChg chg="add del mod">
          <ac:chgData name="Bhattacharya, Adrija" userId="S::adrija3@gatech.edu::5ca82ccf-47d2-4279-a5a1-47b709ea3587" providerId="AD" clId="Web-{3148475F-8EF9-461E-BA52-91B5A424C9FE}" dt="2022-04-13T02:28:37.156" v="24"/>
          <ac:spMkLst>
            <pc:docMk/>
            <pc:sldMk cId="0" sldId="256"/>
            <ac:spMk id="3" creationId="{D8195639-7E6B-D7D4-4304-DEB6BCCBB616}"/>
          </ac:spMkLst>
        </pc:spChg>
        <pc:spChg chg="mod">
          <ac:chgData name="Bhattacharya, Adrija" userId="S::adrija3@gatech.edu::5ca82ccf-47d2-4279-a5a1-47b709ea3587" providerId="AD" clId="Web-{3148475F-8EF9-461E-BA52-91B5A424C9FE}" dt="2022-04-13T02:47:07.228" v="250" actId="20577"/>
          <ac:spMkLst>
            <pc:docMk/>
            <pc:sldMk cId="0" sldId="256"/>
            <ac:spMk id="10" creationId="{F25B76CA-0BAB-0A63-4593-0F70448D42E5}"/>
          </ac:spMkLst>
        </pc:spChg>
        <pc:spChg chg="del">
          <ac:chgData name="Bhattacharya, Adrija" userId="S::adrija3@gatech.edu::5ca82ccf-47d2-4279-a5a1-47b709ea3587" providerId="AD" clId="Web-{3148475F-8EF9-461E-BA52-91B5A424C9FE}" dt="2022-04-13T02:32:21.693" v="47"/>
          <ac:spMkLst>
            <pc:docMk/>
            <pc:sldMk cId="0" sldId="256"/>
            <ac:spMk id="11" creationId="{9EA9196A-4E2A-41C9-A7B2-6120C451291D}"/>
          </ac:spMkLst>
        </pc:spChg>
        <pc:spChg chg="mod">
          <ac:chgData name="Bhattacharya, Adrija" userId="S::adrija3@gatech.edu::5ca82ccf-47d2-4279-a5a1-47b709ea3587" providerId="AD" clId="Web-{3148475F-8EF9-461E-BA52-91B5A424C9FE}" dt="2022-04-13T02:46:41.681" v="242" actId="1076"/>
          <ac:spMkLst>
            <pc:docMk/>
            <pc:sldMk cId="0" sldId="256"/>
            <ac:spMk id="32" creationId="{386877F4-66BC-4362-B5DB-22A128237F09}"/>
          </ac:spMkLst>
        </pc:spChg>
        <pc:spChg chg="mod">
          <ac:chgData name="Bhattacharya, Adrija" userId="S::adrija3@gatech.edu::5ca82ccf-47d2-4279-a5a1-47b709ea3587" providerId="AD" clId="Web-{3148475F-8EF9-461E-BA52-91B5A424C9FE}" dt="2022-04-13T02:28:17.906" v="14" actId="1076"/>
          <ac:spMkLst>
            <pc:docMk/>
            <pc:sldMk cId="0" sldId="256"/>
            <ac:spMk id="37" creationId="{D1D18D10-E36C-4C96-A791-5796CDE0879B}"/>
          </ac:spMkLst>
        </pc:spChg>
        <pc:spChg chg="add mod">
          <ac:chgData name="Bhattacharya, Adrija" userId="S::adrija3@gatech.edu::5ca82ccf-47d2-4279-a5a1-47b709ea3587" providerId="AD" clId="Web-{3148475F-8EF9-461E-BA52-91B5A424C9FE}" dt="2022-04-13T02:47:14.463" v="252" actId="1076"/>
          <ac:spMkLst>
            <pc:docMk/>
            <pc:sldMk cId="0" sldId="256"/>
            <ac:spMk id="38" creationId="{99164215-1A31-817E-E634-0BE9FD37EEEE}"/>
          </ac:spMkLst>
        </pc:spChg>
        <pc:spChg chg="add mod">
          <ac:chgData name="Bhattacharya, Adrija" userId="S::adrija3@gatech.edu::5ca82ccf-47d2-4279-a5a1-47b709ea3587" providerId="AD" clId="Web-{3148475F-8EF9-461E-BA52-91B5A424C9FE}" dt="2022-04-13T02:48:48.012" v="306" actId="1076"/>
          <ac:spMkLst>
            <pc:docMk/>
            <pc:sldMk cId="0" sldId="256"/>
            <ac:spMk id="48" creationId="{AB0F65BA-FBFA-A0DD-8BF8-5BEB4A31DD40}"/>
          </ac:spMkLst>
        </pc:spChg>
        <pc:spChg chg="mod">
          <ac:chgData name="Bhattacharya, Adrija" userId="S::adrija3@gatech.edu::5ca82ccf-47d2-4279-a5a1-47b709ea3587" providerId="AD" clId="Web-{3148475F-8EF9-461E-BA52-91B5A424C9FE}" dt="2022-04-13T02:49:19.606" v="313" actId="20577"/>
          <ac:spMkLst>
            <pc:docMk/>
            <pc:sldMk cId="0" sldId="256"/>
            <ac:spMk id="3074" creationId="{79FB6C59-39EF-49DF-BA3F-26CC453621A7}"/>
          </ac:spMkLst>
        </pc:spChg>
        <pc:spChg chg="add del mod">
          <ac:chgData name="Bhattacharya, Adrija" userId="S::adrija3@gatech.edu::5ca82ccf-47d2-4279-a5a1-47b709ea3587" providerId="AD" clId="Web-{3148475F-8EF9-461E-BA52-91B5A424C9FE}" dt="2022-04-13T02:28:07.218" v="9" actId="20577"/>
          <ac:spMkLst>
            <pc:docMk/>
            <pc:sldMk cId="0" sldId="256"/>
            <ac:spMk id="3080" creationId="{96DC6D7D-5FB9-46CD-A030-76B232FDDCE0}"/>
          </ac:spMkLst>
        </pc:spChg>
        <pc:spChg chg="mod">
          <ac:chgData name="Bhattacharya, Adrija" userId="S::adrija3@gatech.edu::5ca82ccf-47d2-4279-a5a1-47b709ea3587" providerId="AD" clId="Web-{3148475F-8EF9-461E-BA52-91B5A424C9FE}" dt="2022-04-13T02:46:58.603" v="246" actId="1076"/>
          <ac:spMkLst>
            <pc:docMk/>
            <pc:sldMk cId="0" sldId="256"/>
            <ac:spMk id="3084" creationId="{3B56974B-9C77-40DD-8C63-606836B23E9C}"/>
          </ac:spMkLst>
        </pc:spChg>
        <pc:graphicFrameChg chg="add del">
          <ac:chgData name="Bhattacharya, Adrija" userId="S::adrija3@gatech.edu::5ca82ccf-47d2-4279-a5a1-47b709ea3587" providerId="AD" clId="Web-{3148475F-8EF9-461E-BA52-91B5A424C9FE}" dt="2022-04-13T02:46:31.384" v="240"/>
          <ac:graphicFrameMkLst>
            <pc:docMk/>
            <pc:sldMk cId="0" sldId="256"/>
            <ac:graphicFrameMk id="12" creationId="{3D01CBB5-34B4-42EC-B98F-9EC3A1BA92E5}"/>
          </ac:graphicFrameMkLst>
        </pc:graphicFrameChg>
        <pc:picChg chg="mod">
          <ac:chgData name="Bhattacharya, Adrija" userId="S::adrija3@gatech.edu::5ca82ccf-47d2-4279-a5a1-47b709ea3587" providerId="AD" clId="Web-{3148475F-8EF9-461E-BA52-91B5A424C9FE}" dt="2022-04-13T02:46:47.525" v="244" actId="1076"/>
          <ac:picMkLst>
            <pc:docMk/>
            <pc:sldMk cId="0" sldId="256"/>
            <ac:picMk id="5" creationId="{22359922-198E-4457-97E1-0A55A8FB4BCD}"/>
          </ac:picMkLst>
        </pc:picChg>
        <pc:picChg chg="del">
          <ac:chgData name="Bhattacharya, Adrija" userId="S::adrija3@gatech.edu::5ca82ccf-47d2-4279-a5a1-47b709ea3587" providerId="AD" clId="Web-{3148475F-8EF9-461E-BA52-91B5A424C9FE}" dt="2022-04-13T02:28:33.203" v="20"/>
          <ac:picMkLst>
            <pc:docMk/>
            <pc:sldMk cId="0" sldId="256"/>
            <ac:picMk id="8" creationId="{C2FEE41A-811B-48C7-95F0-BFEE4BA26AE8}"/>
          </ac:picMkLst>
        </pc:picChg>
        <pc:picChg chg="mod">
          <ac:chgData name="Bhattacharya, Adrija" userId="S::adrija3@gatech.edu::5ca82ccf-47d2-4279-a5a1-47b709ea3587" providerId="AD" clId="Web-{3148475F-8EF9-461E-BA52-91B5A424C9FE}" dt="2022-04-13T02:28:15.453" v="13" actId="1076"/>
          <ac:picMkLst>
            <pc:docMk/>
            <pc:sldMk cId="0" sldId="256"/>
            <ac:picMk id="13" creationId="{83709EE2-D0F6-A487-C156-48AE6496299B}"/>
          </ac:picMkLst>
        </pc:picChg>
        <pc:picChg chg="add del mod">
          <ac:chgData name="Bhattacharya, Adrija" userId="S::adrija3@gatech.edu::5ca82ccf-47d2-4279-a5a1-47b709ea3587" providerId="AD" clId="Web-{3148475F-8EF9-461E-BA52-91B5A424C9FE}" dt="2022-04-13T02:30:59.691" v="34"/>
          <ac:picMkLst>
            <pc:docMk/>
            <pc:sldMk cId="0" sldId="256"/>
            <ac:picMk id="14" creationId="{E7131010-982F-131B-98EE-4AB68A5E6153}"/>
          </ac:picMkLst>
        </pc:picChg>
        <pc:picChg chg="add del mod">
          <ac:chgData name="Bhattacharya, Adrija" userId="S::adrija3@gatech.edu::5ca82ccf-47d2-4279-a5a1-47b709ea3587" providerId="AD" clId="Web-{3148475F-8EF9-461E-BA52-91B5A424C9FE}" dt="2022-04-13T02:31:20.285" v="39"/>
          <ac:picMkLst>
            <pc:docMk/>
            <pc:sldMk cId="0" sldId="256"/>
            <ac:picMk id="15" creationId="{2FE98D47-9FDB-A3BF-E6F5-F6AABBEAA7D7}"/>
          </ac:picMkLst>
        </pc:picChg>
        <pc:picChg chg="add mod">
          <ac:chgData name="Bhattacharya, Adrija" userId="S::adrija3@gatech.edu::5ca82ccf-47d2-4279-a5a1-47b709ea3587" providerId="AD" clId="Web-{3148475F-8EF9-461E-BA52-91B5A424C9FE}" dt="2022-04-13T02:47:16.229" v="253" actId="1076"/>
          <ac:picMkLst>
            <pc:docMk/>
            <pc:sldMk cId="0" sldId="256"/>
            <ac:picMk id="17" creationId="{8054E4C9-A8FE-7E59-BFAD-B0914893644F}"/>
          </ac:picMkLst>
        </pc:picChg>
        <pc:picChg chg="add del mod">
          <ac:chgData name="Bhattacharya, Adrija" userId="S::adrija3@gatech.edu::5ca82ccf-47d2-4279-a5a1-47b709ea3587" providerId="AD" clId="Web-{3148475F-8EF9-461E-BA52-91B5A424C9FE}" dt="2022-04-13T02:37:08.277" v="118"/>
          <ac:picMkLst>
            <pc:docMk/>
            <pc:sldMk cId="0" sldId="256"/>
            <ac:picMk id="18" creationId="{28C2D298-6C4D-712E-A8E0-C921FCB2C239}"/>
          </ac:picMkLst>
        </pc:picChg>
        <pc:picChg chg="add del mod">
          <ac:chgData name="Bhattacharya, Adrija" userId="S::adrija3@gatech.edu::5ca82ccf-47d2-4279-a5a1-47b709ea3587" providerId="AD" clId="Web-{3148475F-8EF9-461E-BA52-91B5A424C9FE}" dt="2022-04-13T02:36:32.823" v="117"/>
          <ac:picMkLst>
            <pc:docMk/>
            <pc:sldMk cId="0" sldId="256"/>
            <ac:picMk id="19" creationId="{850A4C61-0809-6709-6324-E16831AA0BF9}"/>
          </ac:picMkLst>
        </pc:picChg>
        <pc:picChg chg="add mod">
          <ac:chgData name="Bhattacharya, Adrija" userId="S::adrija3@gatech.edu::5ca82ccf-47d2-4279-a5a1-47b709ea3587" providerId="AD" clId="Web-{3148475F-8EF9-461E-BA52-91B5A424C9FE}" dt="2022-04-13T02:47:11.604" v="251" actId="1076"/>
          <ac:picMkLst>
            <pc:docMk/>
            <pc:sldMk cId="0" sldId="256"/>
            <ac:picMk id="20" creationId="{123E34AC-7465-1743-0C5C-FFF56109E238}"/>
          </ac:picMkLst>
        </pc:picChg>
        <pc:picChg chg="add del mod">
          <ac:chgData name="Bhattacharya, Adrija" userId="S::adrija3@gatech.edu::5ca82ccf-47d2-4279-a5a1-47b709ea3587" providerId="AD" clId="Web-{3148475F-8EF9-461E-BA52-91B5A424C9FE}" dt="2022-04-13T02:38:27.888" v="124"/>
          <ac:picMkLst>
            <pc:docMk/>
            <pc:sldMk cId="0" sldId="256"/>
            <ac:picMk id="21" creationId="{D66A6BA0-CD88-16C6-5935-C48AB7D68B3A}"/>
          </ac:picMkLst>
        </pc:picChg>
        <pc:picChg chg="add mod">
          <ac:chgData name="Bhattacharya, Adrija" userId="S::adrija3@gatech.edu::5ca82ccf-47d2-4279-a5a1-47b709ea3587" providerId="AD" clId="Web-{3148475F-8EF9-461E-BA52-91B5A424C9FE}" dt="2022-04-13T02:47:17.635" v="254" actId="1076"/>
          <ac:picMkLst>
            <pc:docMk/>
            <pc:sldMk cId="0" sldId="256"/>
            <ac:picMk id="22" creationId="{2B9390D5-D032-4C9E-25F0-88641ED0154B}"/>
          </ac:picMkLst>
        </pc:picChg>
        <pc:picChg chg="add del mod">
          <ac:chgData name="Bhattacharya, Adrija" userId="S::adrija3@gatech.edu::5ca82ccf-47d2-4279-a5a1-47b709ea3587" providerId="AD" clId="Web-{3148475F-8EF9-461E-BA52-91B5A424C9FE}" dt="2022-04-13T02:40:36.782" v="129"/>
          <ac:picMkLst>
            <pc:docMk/>
            <pc:sldMk cId="0" sldId="256"/>
            <ac:picMk id="23" creationId="{EB0DE74D-CD07-841C-5CF0-48285F4C4C5A}"/>
          </ac:picMkLst>
        </pc:picChg>
        <pc:picChg chg="add del mod">
          <ac:chgData name="Bhattacharya, Adrija" userId="S::adrija3@gatech.edu::5ca82ccf-47d2-4279-a5a1-47b709ea3587" providerId="AD" clId="Web-{3148475F-8EF9-461E-BA52-91B5A424C9FE}" dt="2022-04-13T02:41:44.580" v="135"/>
          <ac:picMkLst>
            <pc:docMk/>
            <pc:sldMk cId="0" sldId="256"/>
            <ac:picMk id="24" creationId="{47102506-8A2B-4AAC-F77A-89C0104081EA}"/>
          </ac:picMkLst>
        </pc:picChg>
        <pc:picChg chg="add del mod">
          <ac:chgData name="Bhattacharya, Adrija" userId="S::adrija3@gatech.edu::5ca82ccf-47d2-4279-a5a1-47b709ea3587" providerId="AD" clId="Web-{3148475F-8EF9-461E-BA52-91B5A424C9FE}" dt="2022-04-13T02:43:32.020" v="147"/>
          <ac:picMkLst>
            <pc:docMk/>
            <pc:sldMk cId="0" sldId="256"/>
            <ac:picMk id="25" creationId="{F8B4576F-2E11-4403-FEAD-9AAE08E69A39}"/>
          </ac:picMkLst>
        </pc:picChg>
        <pc:picChg chg="add mod">
          <ac:chgData name="Bhattacharya, Adrija" userId="S::adrija3@gatech.edu::5ca82ccf-47d2-4279-a5a1-47b709ea3587" providerId="AD" clId="Web-{3148475F-8EF9-461E-BA52-91B5A424C9FE}" dt="2022-04-13T02:49:09.622" v="309" actId="1076"/>
          <ac:picMkLst>
            <pc:docMk/>
            <pc:sldMk cId="0" sldId="256"/>
            <ac:picMk id="26" creationId="{DDB8278E-1FCD-6DD9-DF1C-E39BE4E823AA}"/>
          </ac:picMkLst>
        </pc:picChg>
        <pc:picChg chg="add mod">
          <ac:chgData name="Bhattacharya, Adrija" userId="S::adrija3@gatech.edu::5ca82ccf-47d2-4279-a5a1-47b709ea3587" providerId="AD" clId="Web-{3148475F-8EF9-461E-BA52-91B5A424C9FE}" dt="2022-04-13T02:49:04.919" v="308" actId="1076"/>
          <ac:picMkLst>
            <pc:docMk/>
            <pc:sldMk cId="0" sldId="256"/>
            <ac:picMk id="27" creationId="{21FFEFC6-78FF-45BE-D103-D0FAE6CBB95E}"/>
          </ac:picMkLst>
        </pc:picChg>
        <pc:picChg chg="add mod">
          <ac:chgData name="Bhattacharya, Adrija" userId="S::adrija3@gatech.edu::5ca82ccf-47d2-4279-a5a1-47b709ea3587" providerId="AD" clId="Web-{3148475F-8EF9-461E-BA52-91B5A424C9FE}" dt="2022-04-13T02:48:50.465" v="307" actId="1076"/>
          <ac:picMkLst>
            <pc:docMk/>
            <pc:sldMk cId="0" sldId="256"/>
            <ac:picMk id="29" creationId="{4FBFD3B8-809C-F321-26CE-1F80EBFF4513}"/>
          </ac:picMkLst>
        </pc:picChg>
        <pc:picChg chg="add mod">
          <ac:chgData name="Bhattacharya, Adrija" userId="S::adrija3@gatech.edu::5ca82ccf-47d2-4279-a5a1-47b709ea3587" providerId="AD" clId="Web-{3148475F-8EF9-461E-BA52-91B5A424C9FE}" dt="2022-04-13T02:47:57.964" v="264" actId="14100"/>
          <ac:picMkLst>
            <pc:docMk/>
            <pc:sldMk cId="0" sldId="256"/>
            <ac:picMk id="30" creationId="{BCF8DCBF-A6B5-CBA7-37FD-28122F6ED13F}"/>
          </ac:picMkLst>
        </pc:picChg>
      </pc:sldChg>
    </pc:docChg>
  </pc:docChgLst>
  <pc:docChgLst>
    <pc:chgData name="Bhattacharya, Adrija" userId="S::adrija3@gatech.edu::5ca82ccf-47d2-4279-a5a1-47b709ea3587" providerId="AD" clId="Web-{28352D5A-BEB2-4794-A4EE-A4DFDD33878E}"/>
    <pc:docChg chg="modSld">
      <pc:chgData name="Bhattacharya, Adrija" userId="S::adrija3@gatech.edu::5ca82ccf-47d2-4279-a5a1-47b709ea3587" providerId="AD" clId="Web-{28352D5A-BEB2-4794-A4EE-A4DFDD33878E}" dt="2022-04-13T02:01:09.969" v="117" actId="20577"/>
      <pc:docMkLst>
        <pc:docMk/>
      </pc:docMkLst>
      <pc:sldChg chg="modSp">
        <pc:chgData name="Bhattacharya, Adrija" userId="S::adrija3@gatech.edu::5ca82ccf-47d2-4279-a5a1-47b709ea3587" providerId="AD" clId="Web-{28352D5A-BEB2-4794-A4EE-A4DFDD33878E}" dt="2022-04-13T02:01:09.969" v="117" actId="20577"/>
        <pc:sldMkLst>
          <pc:docMk/>
          <pc:sldMk cId="0" sldId="256"/>
        </pc:sldMkLst>
        <pc:spChg chg="mod">
          <ac:chgData name="Bhattacharya, Adrija" userId="S::adrija3@gatech.edu::5ca82ccf-47d2-4279-a5a1-47b709ea3587" providerId="AD" clId="Web-{28352D5A-BEB2-4794-A4EE-A4DFDD33878E}" dt="2022-04-13T02:01:09.969" v="117" actId="20577"/>
          <ac:spMkLst>
            <pc:docMk/>
            <pc:sldMk cId="0" sldId="256"/>
            <ac:spMk id="2" creationId="{6994E186-7B2B-463E-8130-4968C8CFB51B}"/>
          </ac:spMkLst>
        </pc:spChg>
        <pc:spChg chg="mod">
          <ac:chgData name="Bhattacharya, Adrija" userId="S::adrija3@gatech.edu::5ca82ccf-47d2-4279-a5a1-47b709ea3587" providerId="AD" clId="Web-{28352D5A-BEB2-4794-A4EE-A4DFDD33878E}" dt="2022-04-13T01:53:35.332" v="58" actId="20577"/>
          <ac:spMkLst>
            <pc:docMk/>
            <pc:sldMk cId="0" sldId="256"/>
            <ac:spMk id="3078" creationId="{B5E7A81C-8A5E-4923-A03C-4BCAB514791A}"/>
          </ac:spMkLst>
        </pc:spChg>
      </pc:sldChg>
    </pc:docChg>
  </pc:docChgLst>
  <pc:docChgLst>
    <pc:chgData name="Bhattacharya, Adrija" userId="S::adrija3@gatech.edu::5ca82ccf-47d2-4279-a5a1-47b709ea3587" providerId="AD" clId="Web-{54BB4AED-0F67-47E4-ACEA-F6A9C1E0F2C9}"/>
    <pc:docChg chg="modSld">
      <pc:chgData name="Bhattacharya, Adrija" userId="S::adrija3@gatech.edu::5ca82ccf-47d2-4279-a5a1-47b709ea3587" providerId="AD" clId="Web-{54BB4AED-0F67-47E4-ACEA-F6A9C1E0F2C9}" dt="2022-04-16T21:26:28.572" v="76" actId="14100"/>
      <pc:docMkLst>
        <pc:docMk/>
      </pc:docMkLst>
      <pc:sldChg chg="modSp">
        <pc:chgData name="Bhattacharya, Adrija" userId="S::adrija3@gatech.edu::5ca82ccf-47d2-4279-a5a1-47b709ea3587" providerId="AD" clId="Web-{54BB4AED-0F67-47E4-ACEA-F6A9C1E0F2C9}" dt="2022-04-16T21:26:28.572" v="76" actId="14100"/>
        <pc:sldMkLst>
          <pc:docMk/>
          <pc:sldMk cId="0" sldId="256"/>
        </pc:sldMkLst>
        <pc:spChg chg="mod">
          <ac:chgData name="Bhattacharya, Adrija" userId="S::adrija3@gatech.edu::5ca82ccf-47d2-4279-a5a1-47b709ea3587" providerId="AD" clId="Web-{54BB4AED-0F67-47E4-ACEA-F6A9C1E0F2C9}" dt="2022-04-16T21:26:28.572" v="76" actId="14100"/>
          <ac:spMkLst>
            <pc:docMk/>
            <pc:sldMk cId="0" sldId="256"/>
            <ac:spMk id="3" creationId="{06698BA9-AA65-159D-3ACD-250878A94EC9}"/>
          </ac:spMkLst>
        </pc:spChg>
        <pc:spChg chg="mod">
          <ac:chgData name="Bhattacharya, Adrija" userId="S::adrija3@gatech.edu::5ca82ccf-47d2-4279-a5a1-47b709ea3587" providerId="AD" clId="Web-{54BB4AED-0F67-47E4-ACEA-F6A9C1E0F2C9}" dt="2022-04-16T21:20:51.499" v="55" actId="20577"/>
          <ac:spMkLst>
            <pc:docMk/>
            <pc:sldMk cId="0" sldId="256"/>
            <ac:spMk id="3080" creationId="{96DC6D7D-5FB9-46CD-A030-76B232FDDCE0}"/>
          </ac:spMkLst>
        </pc:spChg>
      </pc:sldChg>
    </pc:docChg>
  </pc:docChgLst>
  <pc:docChgLst>
    <pc:chgData name="Bhattacharya, Adrija" userId="S::adrija3@gatech.edu::5ca82ccf-47d2-4279-a5a1-47b709ea3587" providerId="AD" clId="Web-{4B01FBDD-6D7C-4903-84DA-E7D2265600E8}"/>
    <pc:docChg chg="modSld">
      <pc:chgData name="Bhattacharya, Adrija" userId="S::adrija3@gatech.edu::5ca82ccf-47d2-4279-a5a1-47b709ea3587" providerId="AD" clId="Web-{4B01FBDD-6D7C-4903-84DA-E7D2265600E8}" dt="2022-04-17T00:41:29.473" v="57" actId="20577"/>
      <pc:docMkLst>
        <pc:docMk/>
      </pc:docMkLst>
      <pc:sldChg chg="modSp">
        <pc:chgData name="Bhattacharya, Adrija" userId="S::adrija3@gatech.edu::5ca82ccf-47d2-4279-a5a1-47b709ea3587" providerId="AD" clId="Web-{4B01FBDD-6D7C-4903-84DA-E7D2265600E8}" dt="2022-04-17T00:41:29.473" v="57" actId="20577"/>
        <pc:sldMkLst>
          <pc:docMk/>
          <pc:sldMk cId="0" sldId="256"/>
        </pc:sldMkLst>
        <pc:spChg chg="mod">
          <ac:chgData name="Bhattacharya, Adrija" userId="S::adrija3@gatech.edu::5ca82ccf-47d2-4279-a5a1-47b709ea3587" providerId="AD" clId="Web-{4B01FBDD-6D7C-4903-84DA-E7D2265600E8}" dt="2022-04-17T00:41:29.473" v="57" actId="20577"/>
          <ac:spMkLst>
            <pc:docMk/>
            <pc:sldMk cId="0" sldId="256"/>
            <ac:spMk id="3084" creationId="{3B56974B-9C77-40DD-8C63-606836B23E9C}"/>
          </ac:spMkLst>
        </pc:spChg>
      </pc:sldChg>
    </pc:docChg>
  </pc:docChgLst>
  <pc:docChgLst>
    <pc:chgData name="Bhattacharya, Adrija" userId="S::adrija3@gatech.edu::5ca82ccf-47d2-4279-a5a1-47b709ea3587" providerId="AD" clId="Web-{427F59DA-A489-4D9C-882D-8A07D5DA7163}"/>
    <pc:docChg chg="modSld">
      <pc:chgData name="Bhattacharya, Adrija" userId="S::adrija3@gatech.edu::5ca82ccf-47d2-4279-a5a1-47b709ea3587" providerId="AD" clId="Web-{427F59DA-A489-4D9C-882D-8A07D5DA7163}" dt="2022-04-17T00:36:06.007" v="828" actId="20577"/>
      <pc:docMkLst>
        <pc:docMk/>
      </pc:docMkLst>
      <pc:sldChg chg="addSp delSp modSp">
        <pc:chgData name="Bhattacharya, Adrija" userId="S::adrija3@gatech.edu::5ca82ccf-47d2-4279-a5a1-47b709ea3587" providerId="AD" clId="Web-{427F59DA-A489-4D9C-882D-8A07D5DA7163}" dt="2022-04-17T00:36:06.007" v="828" actId="20577"/>
        <pc:sldMkLst>
          <pc:docMk/>
          <pc:sldMk cId="0" sldId="256"/>
        </pc:sldMkLst>
        <pc:spChg chg="mod">
          <ac:chgData name="Bhattacharya, Adrija" userId="S::adrija3@gatech.edu::5ca82ccf-47d2-4279-a5a1-47b709ea3587" providerId="AD" clId="Web-{427F59DA-A489-4D9C-882D-8A07D5DA7163}" dt="2022-04-16T21:36:46.038" v="299" actId="20577"/>
          <ac:spMkLst>
            <pc:docMk/>
            <pc:sldMk cId="0" sldId="256"/>
            <ac:spMk id="2" creationId="{6994E186-7B2B-463E-8130-4968C8CFB51B}"/>
          </ac:spMkLst>
        </pc:spChg>
        <pc:spChg chg="mod">
          <ac:chgData name="Bhattacharya, Adrija" userId="S::adrija3@gatech.edu::5ca82ccf-47d2-4279-a5a1-47b709ea3587" providerId="AD" clId="Web-{427F59DA-A489-4D9C-882D-8A07D5DA7163}" dt="2022-04-17T00:36:06.007" v="828" actId="20577"/>
          <ac:spMkLst>
            <pc:docMk/>
            <pc:sldMk cId="0" sldId="256"/>
            <ac:spMk id="3" creationId="{06698BA9-AA65-159D-3ACD-250878A94EC9}"/>
          </ac:spMkLst>
        </pc:spChg>
        <pc:spChg chg="del">
          <ac:chgData name="Bhattacharya, Adrija" userId="S::adrija3@gatech.edu::5ca82ccf-47d2-4279-a5a1-47b709ea3587" providerId="AD" clId="Web-{427F59DA-A489-4D9C-882D-8A07D5DA7163}" dt="2022-04-16T23:00:28.215" v="637"/>
          <ac:spMkLst>
            <pc:docMk/>
            <pc:sldMk cId="0" sldId="256"/>
            <ac:spMk id="9" creationId="{1975A86A-4E13-414B-B294-9ED01359EEA3}"/>
          </ac:spMkLst>
        </pc:spChg>
        <pc:spChg chg="mod">
          <ac:chgData name="Bhattacharya, Adrija" userId="S::adrija3@gatech.edu::5ca82ccf-47d2-4279-a5a1-47b709ea3587" providerId="AD" clId="Web-{427F59DA-A489-4D9C-882D-8A07D5DA7163}" dt="2022-04-16T23:02:20.097" v="646" actId="1076"/>
          <ac:spMkLst>
            <pc:docMk/>
            <pc:sldMk cId="0" sldId="256"/>
            <ac:spMk id="33" creationId="{4671A923-FEF7-4AC0-8EEF-7EFDDCC34180}"/>
          </ac:spMkLst>
        </pc:spChg>
        <pc:spChg chg="mod">
          <ac:chgData name="Bhattacharya, Adrija" userId="S::adrija3@gatech.edu::5ca82ccf-47d2-4279-a5a1-47b709ea3587" providerId="AD" clId="Web-{427F59DA-A489-4D9C-882D-8A07D5DA7163}" dt="2022-04-16T23:02:41.958" v="650" actId="1076"/>
          <ac:spMkLst>
            <pc:docMk/>
            <pc:sldMk cId="0" sldId="256"/>
            <ac:spMk id="34" creationId="{1A52F485-98A5-48F1-94DF-56D186AC24FE}"/>
          </ac:spMkLst>
        </pc:spChg>
        <pc:spChg chg="mod">
          <ac:chgData name="Bhattacharya, Adrija" userId="S::adrija3@gatech.edu::5ca82ccf-47d2-4279-a5a1-47b709ea3587" providerId="AD" clId="Web-{427F59DA-A489-4D9C-882D-8A07D5DA7163}" dt="2022-04-17T00:22:53.892" v="657" actId="20577"/>
          <ac:spMkLst>
            <pc:docMk/>
            <pc:sldMk cId="0" sldId="256"/>
            <ac:spMk id="36" creationId="{AF67301E-F516-45CA-912B-7A141B9F5645}"/>
          </ac:spMkLst>
        </pc:spChg>
        <pc:spChg chg="mod">
          <ac:chgData name="Bhattacharya, Adrija" userId="S::adrija3@gatech.edu::5ca82ccf-47d2-4279-a5a1-47b709ea3587" providerId="AD" clId="Web-{427F59DA-A489-4D9C-882D-8A07D5DA7163}" dt="2022-04-16T23:02:29.864" v="648" actId="14100"/>
          <ac:spMkLst>
            <pc:docMk/>
            <pc:sldMk cId="0" sldId="256"/>
            <ac:spMk id="3075" creationId="{CA5D4546-7432-44AD-AC86-2A1EE734EF4B}"/>
          </ac:spMkLst>
        </pc:spChg>
        <pc:spChg chg="mod">
          <ac:chgData name="Bhattacharya, Adrija" userId="S::adrija3@gatech.edu::5ca82ccf-47d2-4279-a5a1-47b709ea3587" providerId="AD" clId="Web-{427F59DA-A489-4D9C-882D-8A07D5DA7163}" dt="2022-04-16T23:00:55.764" v="640" actId="14100"/>
          <ac:spMkLst>
            <pc:docMk/>
            <pc:sldMk cId="0" sldId="256"/>
            <ac:spMk id="3076" creationId="{96280F82-E13D-4FE5-83E3-91C3A79D5074}"/>
          </ac:spMkLst>
        </pc:spChg>
        <pc:spChg chg="mod">
          <ac:chgData name="Bhattacharya, Adrija" userId="S::adrija3@gatech.edu::5ca82ccf-47d2-4279-a5a1-47b709ea3587" providerId="AD" clId="Web-{427F59DA-A489-4D9C-882D-8A07D5DA7163}" dt="2022-04-17T00:17:47.888" v="654" actId="20577"/>
          <ac:spMkLst>
            <pc:docMk/>
            <pc:sldMk cId="0" sldId="256"/>
            <ac:spMk id="3078" creationId="{B5E7A81C-8A5E-4923-A03C-4BCAB514791A}"/>
          </ac:spMkLst>
        </pc:spChg>
        <pc:spChg chg="mod">
          <ac:chgData name="Bhattacharya, Adrija" userId="S::adrija3@gatech.edu::5ca82ccf-47d2-4279-a5a1-47b709ea3587" providerId="AD" clId="Web-{427F59DA-A489-4D9C-882D-8A07D5DA7163}" dt="2022-04-16T21:31:46.719" v="38" actId="20577"/>
          <ac:spMkLst>
            <pc:docMk/>
            <pc:sldMk cId="0" sldId="256"/>
            <ac:spMk id="3080" creationId="{96DC6D7D-5FB9-46CD-A030-76B232FDDCE0}"/>
          </ac:spMkLst>
        </pc:spChg>
        <pc:spChg chg="mod">
          <ac:chgData name="Bhattacharya, Adrija" userId="S::adrija3@gatech.edu::5ca82ccf-47d2-4279-a5a1-47b709ea3587" providerId="AD" clId="Web-{427F59DA-A489-4D9C-882D-8A07D5DA7163}" dt="2022-04-16T22:44:16.336" v="454" actId="20577"/>
          <ac:spMkLst>
            <pc:docMk/>
            <pc:sldMk cId="0" sldId="256"/>
            <ac:spMk id="3081" creationId="{BC1D11A0-D6D3-4FFF-A4DE-0CA007FA8B35}"/>
          </ac:spMkLst>
        </pc:spChg>
        <pc:spChg chg="mod">
          <ac:chgData name="Bhattacharya, Adrija" userId="S::adrija3@gatech.edu::5ca82ccf-47d2-4279-a5a1-47b709ea3587" providerId="AD" clId="Web-{427F59DA-A489-4D9C-882D-8A07D5DA7163}" dt="2022-04-17T00:26:47.001" v="773" actId="1076"/>
          <ac:spMkLst>
            <pc:docMk/>
            <pc:sldMk cId="0" sldId="256"/>
            <ac:spMk id="3084" creationId="{3B56974B-9C77-40DD-8C63-606836B23E9C}"/>
          </ac:spMkLst>
        </pc:spChg>
        <pc:spChg chg="mod">
          <ac:chgData name="Bhattacharya, Adrija" userId="S::adrija3@gatech.edu::5ca82ccf-47d2-4279-a5a1-47b709ea3587" providerId="AD" clId="Web-{427F59DA-A489-4D9C-882D-8A07D5DA7163}" dt="2022-04-17T00:26:56.346" v="774" actId="1076"/>
          <ac:spMkLst>
            <pc:docMk/>
            <pc:sldMk cId="0" sldId="256"/>
            <ac:spMk id="3086" creationId="{14898629-2672-4124-ADD8-ABA149030FB7}"/>
          </ac:spMkLst>
        </pc:spChg>
        <pc:spChg chg="mod">
          <ac:chgData name="Bhattacharya, Adrija" userId="S::adrija3@gatech.edu::5ca82ccf-47d2-4279-a5a1-47b709ea3587" providerId="AD" clId="Web-{427F59DA-A489-4D9C-882D-8A07D5DA7163}" dt="2022-04-16T22:43:47.537" v="445" actId="1076"/>
          <ac:spMkLst>
            <pc:docMk/>
            <pc:sldMk cId="0" sldId="256"/>
            <ac:spMk id="3087" creationId="{A329E884-C480-433B-B29B-7DD12833B4D5}"/>
          </ac:spMkLst>
        </pc:spChg>
        <pc:spChg chg="mod">
          <ac:chgData name="Bhattacharya, Adrija" userId="S::adrija3@gatech.edu::5ca82ccf-47d2-4279-a5a1-47b709ea3587" providerId="AD" clId="Web-{427F59DA-A489-4D9C-882D-8A07D5DA7163}" dt="2022-04-16T23:02:32.536" v="649" actId="1076"/>
          <ac:spMkLst>
            <pc:docMk/>
            <pc:sldMk cId="0" sldId="256"/>
            <ac:spMk id="3089" creationId="{2D7B59A5-3361-4174-836F-927405B020BC}"/>
          </ac:spMkLst>
        </pc:spChg>
        <pc:picChg chg="del">
          <ac:chgData name="Bhattacharya, Adrija" userId="S::adrija3@gatech.edu::5ca82ccf-47d2-4279-a5a1-47b709ea3587" providerId="AD" clId="Web-{427F59DA-A489-4D9C-882D-8A07D5DA7163}" dt="2022-04-16T22:51:08.019" v="606"/>
          <ac:picMkLst>
            <pc:docMk/>
            <pc:sldMk cId="0" sldId="256"/>
            <ac:picMk id="4" creationId="{66733308-1BD9-4633-8F4F-A2C7F2DEB2D1}"/>
          </ac:picMkLst>
        </pc:picChg>
        <pc:picChg chg="add mod">
          <ac:chgData name="Bhattacharya, Adrija" userId="S::adrija3@gatech.edu::5ca82ccf-47d2-4279-a5a1-47b709ea3587" providerId="AD" clId="Web-{427F59DA-A489-4D9C-882D-8A07D5DA7163}" dt="2022-04-16T23:03:15.117" v="652" actId="1076"/>
          <ac:picMkLst>
            <pc:docMk/>
            <pc:sldMk cId="0" sldId="256"/>
            <ac:picMk id="7" creationId="{A4A0C011-0791-DC38-D190-523518597614}"/>
          </ac:picMkLst>
        </pc:picChg>
        <pc:picChg chg="mod">
          <ac:chgData name="Bhattacharya, Adrija" userId="S::adrija3@gatech.edu::5ca82ccf-47d2-4279-a5a1-47b709ea3587" providerId="AD" clId="Web-{427F59DA-A489-4D9C-882D-8A07D5DA7163}" dt="2022-04-16T23:02:13.019" v="644" actId="1076"/>
          <ac:picMkLst>
            <pc:docMk/>
            <pc:sldMk cId="0" sldId="256"/>
            <ac:picMk id="8" creationId="{F257611B-E594-7CFD-1B3D-50893B6F25E0}"/>
          </ac:picMkLst>
        </pc:picChg>
        <pc:picChg chg="del">
          <ac:chgData name="Bhattacharya, Adrija" userId="S::adrija3@gatech.edu::5ca82ccf-47d2-4279-a5a1-47b709ea3587" providerId="AD" clId="Web-{427F59DA-A489-4D9C-882D-8A07D5DA7163}" dt="2022-04-16T21:36:01.756" v="262"/>
          <ac:picMkLst>
            <pc:docMk/>
            <pc:sldMk cId="0" sldId="256"/>
            <ac:picMk id="11" creationId="{3463F07C-6C6C-BA95-4F07-5DF2858C9595}"/>
          </ac:picMkLst>
        </pc:picChg>
        <pc:picChg chg="add mod">
          <ac:chgData name="Bhattacharya, Adrija" userId="S::adrija3@gatech.edu::5ca82ccf-47d2-4279-a5a1-47b709ea3587" providerId="AD" clId="Web-{427F59DA-A489-4D9C-882D-8A07D5DA7163}" dt="2022-04-16T22:59:19.335" v="632" actId="1076"/>
          <ac:picMkLst>
            <pc:docMk/>
            <pc:sldMk cId="0" sldId="256"/>
            <ac:picMk id="11" creationId="{95C45878-8D4A-7474-5247-1FEE52007770}"/>
          </ac:picMkLst>
        </pc:picChg>
        <pc:picChg chg="add mod">
          <ac:chgData name="Bhattacharya, Adrija" userId="S::adrija3@gatech.edu::5ca82ccf-47d2-4279-a5a1-47b709ea3587" providerId="AD" clId="Web-{427F59DA-A489-4D9C-882D-8A07D5DA7163}" dt="2022-04-16T22:59:27.414" v="635" actId="1076"/>
          <ac:picMkLst>
            <pc:docMk/>
            <pc:sldMk cId="0" sldId="256"/>
            <ac:picMk id="12" creationId="{3CC09E15-8F6B-8BC7-9399-36C59DA5877A}"/>
          </ac:picMkLst>
        </pc:picChg>
        <pc:picChg chg="add del mod">
          <ac:chgData name="Bhattacharya, Adrija" userId="S::adrija3@gatech.edu::5ca82ccf-47d2-4279-a5a1-47b709ea3587" providerId="AD" clId="Web-{427F59DA-A489-4D9C-882D-8A07D5DA7163}" dt="2022-04-16T22:58:51.427" v="626"/>
          <ac:picMkLst>
            <pc:docMk/>
            <pc:sldMk cId="0" sldId="256"/>
            <ac:picMk id="14" creationId="{93C61D91-F463-71A1-A0DD-5E85FA179051}"/>
          </ac:picMkLst>
        </pc:picChg>
        <pc:picChg chg="mod">
          <ac:chgData name="Bhattacharya, Adrija" userId="S::adrija3@gatech.edu::5ca82ccf-47d2-4279-a5a1-47b709ea3587" providerId="AD" clId="Web-{427F59DA-A489-4D9C-882D-8A07D5DA7163}" dt="2022-04-16T22:44:46.713" v="458" actId="1076"/>
          <ac:picMkLst>
            <pc:docMk/>
            <pc:sldMk cId="0" sldId="256"/>
            <ac:picMk id="26" creationId="{DDB8278E-1FCD-6DD9-DF1C-E39BE4E823AA}"/>
          </ac:picMkLst>
        </pc:picChg>
        <pc:picChg chg="mod">
          <ac:chgData name="Bhattacharya, Adrija" userId="S::adrija3@gatech.edu::5ca82ccf-47d2-4279-a5a1-47b709ea3587" providerId="AD" clId="Web-{427F59DA-A489-4D9C-882D-8A07D5DA7163}" dt="2022-04-16T22:44:40.041" v="457" actId="1076"/>
          <ac:picMkLst>
            <pc:docMk/>
            <pc:sldMk cId="0" sldId="256"/>
            <ac:picMk id="27" creationId="{21FFEFC6-78FF-45BE-D103-D0FAE6CBB95E}"/>
          </ac:picMkLst>
        </pc:picChg>
        <pc:picChg chg="del">
          <ac:chgData name="Bhattacharya, Adrija" userId="S::adrija3@gatech.edu::5ca82ccf-47d2-4279-a5a1-47b709ea3587" providerId="AD" clId="Web-{427F59DA-A489-4D9C-882D-8A07D5DA7163}" dt="2022-04-16T22:58:33.723" v="619"/>
          <ac:picMkLst>
            <pc:docMk/>
            <pc:sldMk cId="0" sldId="256"/>
            <ac:picMk id="28" creationId="{96849C63-818F-427E-9A3E-11DBA6D4FA0E}"/>
          </ac:picMkLst>
        </pc:picChg>
      </pc:sldChg>
    </pc:docChg>
  </pc:docChgLst>
  <pc:docChgLst>
    <pc:chgData name="Bhattacharya, Adrija" userId="S::adrija3@gatech.edu::5ca82ccf-47d2-4279-a5a1-47b709ea3587" providerId="AD" clId="Web-{49F8FBC8-31F4-48AC-869D-45C773CEEA13}"/>
    <pc:docChg chg="modSld">
      <pc:chgData name="Bhattacharya, Adrija" userId="S::adrija3@gatech.edu::5ca82ccf-47d2-4279-a5a1-47b709ea3587" providerId="AD" clId="Web-{49F8FBC8-31F4-48AC-869D-45C773CEEA13}" dt="2022-04-17T00:52:34.812" v="144"/>
      <pc:docMkLst>
        <pc:docMk/>
      </pc:docMkLst>
      <pc:sldChg chg="addSp delSp modSp">
        <pc:chgData name="Bhattacharya, Adrija" userId="S::adrija3@gatech.edu::5ca82ccf-47d2-4279-a5a1-47b709ea3587" providerId="AD" clId="Web-{49F8FBC8-31F4-48AC-869D-45C773CEEA13}" dt="2022-04-17T00:52:34.812" v="144"/>
        <pc:sldMkLst>
          <pc:docMk/>
          <pc:sldMk cId="0" sldId="256"/>
        </pc:sldMkLst>
        <pc:spChg chg="mod">
          <ac:chgData name="Bhattacharya, Adrija" userId="S::adrija3@gatech.edu::5ca82ccf-47d2-4279-a5a1-47b709ea3587" providerId="AD" clId="Web-{49F8FBC8-31F4-48AC-869D-45C773CEEA13}" dt="2022-04-17T00:50:57.979" v="142" actId="20577"/>
          <ac:spMkLst>
            <pc:docMk/>
            <pc:sldMk cId="0" sldId="256"/>
            <ac:spMk id="3" creationId="{06698BA9-AA65-159D-3ACD-250878A94EC9}"/>
          </ac:spMkLst>
        </pc:spChg>
        <pc:spChg chg="mod">
          <ac:chgData name="Bhattacharya, Adrija" userId="S::adrija3@gatech.edu::5ca82ccf-47d2-4279-a5a1-47b709ea3587" providerId="AD" clId="Web-{49F8FBC8-31F4-48AC-869D-45C773CEEA13}" dt="2022-04-17T00:45:48.197" v="88" actId="1076"/>
          <ac:spMkLst>
            <pc:docMk/>
            <pc:sldMk cId="0" sldId="256"/>
            <ac:spMk id="37" creationId="{D1D18D10-E36C-4C96-A791-5796CDE0879B}"/>
          </ac:spMkLst>
        </pc:spChg>
        <pc:spChg chg="mod">
          <ac:chgData name="Bhattacharya, Adrija" userId="S::adrija3@gatech.edu::5ca82ccf-47d2-4279-a5a1-47b709ea3587" providerId="AD" clId="Web-{49F8FBC8-31F4-48AC-869D-45C773CEEA13}" dt="2022-04-17T00:50:07.398" v="136" actId="1076"/>
          <ac:spMkLst>
            <pc:docMk/>
            <pc:sldMk cId="0" sldId="256"/>
            <ac:spMk id="48" creationId="{AB0F65BA-FBFA-A0DD-8BF8-5BEB4A31DD40}"/>
          </ac:spMkLst>
        </pc:spChg>
        <pc:spChg chg="mod">
          <ac:chgData name="Bhattacharya, Adrija" userId="S::adrija3@gatech.edu::5ca82ccf-47d2-4279-a5a1-47b709ea3587" providerId="AD" clId="Web-{49F8FBC8-31F4-48AC-869D-45C773CEEA13}" dt="2022-04-17T00:49:18.849" v="129" actId="1076"/>
          <ac:spMkLst>
            <pc:docMk/>
            <pc:sldMk cId="0" sldId="256"/>
            <ac:spMk id="3084" creationId="{3B56974B-9C77-40DD-8C63-606836B23E9C}"/>
          </ac:spMkLst>
        </pc:spChg>
        <pc:spChg chg="del">
          <ac:chgData name="Bhattacharya, Adrija" userId="S::adrija3@gatech.edu::5ca82ccf-47d2-4279-a5a1-47b709ea3587" providerId="AD" clId="Web-{49F8FBC8-31F4-48AC-869D-45C773CEEA13}" dt="2022-04-17T00:44:22.301" v="57"/>
          <ac:spMkLst>
            <pc:docMk/>
            <pc:sldMk cId="0" sldId="256"/>
            <ac:spMk id="3086" creationId="{14898629-2672-4124-ADD8-ABA149030FB7}"/>
          </ac:spMkLst>
        </pc:spChg>
        <pc:picChg chg="add del mod">
          <ac:chgData name="Bhattacharya, Adrija" userId="S::adrija3@gatech.edu::5ca82ccf-47d2-4279-a5a1-47b709ea3587" providerId="AD" clId="Web-{49F8FBC8-31F4-48AC-869D-45C773CEEA13}" dt="2022-04-17T00:52:34.812" v="144"/>
          <ac:picMkLst>
            <pc:docMk/>
            <pc:sldMk cId="0" sldId="256"/>
            <ac:picMk id="4" creationId="{16A81946-17A0-39AF-EA3B-2C93A3348B65}"/>
          </ac:picMkLst>
        </pc:picChg>
        <pc:picChg chg="mod">
          <ac:chgData name="Bhattacharya, Adrija" userId="S::adrija3@gatech.edu::5ca82ccf-47d2-4279-a5a1-47b709ea3587" providerId="AD" clId="Web-{49F8FBC8-31F4-48AC-869D-45C773CEEA13}" dt="2022-04-17T00:45:52.884" v="89" actId="1076"/>
          <ac:picMkLst>
            <pc:docMk/>
            <pc:sldMk cId="0" sldId="256"/>
            <ac:picMk id="13" creationId="{83709EE2-D0F6-A487-C156-48AE6496299B}"/>
          </ac:picMkLst>
        </pc:picChg>
        <pc:picChg chg="mod">
          <ac:chgData name="Bhattacharya, Adrija" userId="S::adrija3@gatech.edu::5ca82ccf-47d2-4279-a5a1-47b709ea3587" providerId="AD" clId="Web-{49F8FBC8-31F4-48AC-869D-45C773CEEA13}" dt="2022-04-17T00:49:34.678" v="131" actId="1076"/>
          <ac:picMkLst>
            <pc:docMk/>
            <pc:sldMk cId="0" sldId="256"/>
            <ac:picMk id="29" creationId="{4FBFD3B8-809C-F321-26CE-1F80EBFF4513}"/>
          </ac:picMkLst>
        </pc:picChg>
      </pc:sldChg>
    </pc:docChg>
  </pc:docChgLst>
  <pc:docChgLst>
    <pc:chgData name="Bhattacharya, Adrija" userId="S::adrija3@gatech.edu::5ca82ccf-47d2-4279-a5a1-47b709ea3587" providerId="AD" clId="Web-{5F63D40B-C879-48BD-B50E-7D5AA7CFCAC9}"/>
    <pc:docChg chg="modSld">
      <pc:chgData name="Bhattacharya, Adrija" userId="S::adrija3@gatech.edu::5ca82ccf-47d2-4279-a5a1-47b709ea3587" providerId="AD" clId="Web-{5F63D40B-C879-48BD-B50E-7D5AA7CFCAC9}" dt="2022-04-13T03:08:44.548" v="67" actId="1076"/>
      <pc:docMkLst>
        <pc:docMk/>
      </pc:docMkLst>
      <pc:sldChg chg="addSp delSp modSp">
        <pc:chgData name="Bhattacharya, Adrija" userId="S::adrija3@gatech.edu::5ca82ccf-47d2-4279-a5a1-47b709ea3587" providerId="AD" clId="Web-{5F63D40B-C879-48BD-B50E-7D5AA7CFCAC9}" dt="2022-04-13T03:08:44.548" v="67" actId="1076"/>
        <pc:sldMkLst>
          <pc:docMk/>
          <pc:sldMk cId="0" sldId="256"/>
        </pc:sldMkLst>
        <pc:spChg chg="mod">
          <ac:chgData name="Bhattacharya, Adrija" userId="S::adrija3@gatech.edu::5ca82ccf-47d2-4279-a5a1-47b709ea3587" providerId="AD" clId="Web-{5F63D40B-C879-48BD-B50E-7D5AA7CFCAC9}" dt="2022-04-13T03:07:15.780" v="49" actId="20577"/>
          <ac:spMkLst>
            <pc:docMk/>
            <pc:sldMk cId="0" sldId="256"/>
            <ac:spMk id="10" creationId="{F25B76CA-0BAB-0A63-4593-0F70448D42E5}"/>
          </ac:spMkLst>
        </pc:spChg>
        <pc:spChg chg="mod">
          <ac:chgData name="Bhattacharya, Adrija" userId="S::adrija3@gatech.edu::5ca82ccf-47d2-4279-a5a1-47b709ea3587" providerId="AD" clId="Web-{5F63D40B-C879-48BD-B50E-7D5AA7CFCAC9}" dt="2022-04-13T03:05:28.559" v="20" actId="1076"/>
          <ac:spMkLst>
            <pc:docMk/>
            <pc:sldMk cId="0" sldId="256"/>
            <ac:spMk id="37" creationId="{D1D18D10-E36C-4C96-A791-5796CDE0879B}"/>
          </ac:spMkLst>
        </pc:spChg>
        <pc:spChg chg="mod">
          <ac:chgData name="Bhattacharya, Adrija" userId="S::adrija3@gatech.edu::5ca82ccf-47d2-4279-a5a1-47b709ea3587" providerId="AD" clId="Web-{5F63D40B-C879-48BD-B50E-7D5AA7CFCAC9}" dt="2022-04-13T03:08:38.736" v="65" actId="1076"/>
          <ac:spMkLst>
            <pc:docMk/>
            <pc:sldMk cId="0" sldId="256"/>
            <ac:spMk id="48" creationId="{AB0F65BA-FBFA-A0DD-8BF8-5BEB4A31DD40}"/>
          </ac:spMkLst>
        </pc:spChg>
        <pc:spChg chg="mod">
          <ac:chgData name="Bhattacharya, Adrija" userId="S::adrija3@gatech.edu::5ca82ccf-47d2-4279-a5a1-47b709ea3587" providerId="AD" clId="Web-{5F63D40B-C879-48BD-B50E-7D5AA7CFCAC9}" dt="2022-04-13T03:07:00.201" v="45" actId="20577"/>
          <ac:spMkLst>
            <pc:docMk/>
            <pc:sldMk cId="0" sldId="256"/>
            <ac:spMk id="3080" creationId="{96DC6D7D-5FB9-46CD-A030-76B232FDDCE0}"/>
          </ac:spMkLst>
        </pc:spChg>
        <pc:graphicFrameChg chg="add del">
          <ac:chgData name="Bhattacharya, Adrija" userId="S::adrija3@gatech.edu::5ca82ccf-47d2-4279-a5a1-47b709ea3587" providerId="AD" clId="Web-{5F63D40B-C879-48BD-B50E-7D5AA7CFCAC9}" dt="2022-04-13T03:02:52.711" v="5"/>
          <ac:graphicFrameMkLst>
            <pc:docMk/>
            <pc:sldMk cId="0" sldId="256"/>
            <ac:graphicFrameMk id="12" creationId="{3D01CBB5-34B4-42EC-B98F-9EC3A1BA92E5}"/>
          </ac:graphicFrameMkLst>
        </pc:graphicFrameChg>
        <pc:picChg chg="add del mod">
          <ac:chgData name="Bhattacharya, Adrija" userId="S::adrija3@gatech.edu::5ca82ccf-47d2-4279-a5a1-47b709ea3587" providerId="AD" clId="Web-{5F63D40B-C879-48BD-B50E-7D5AA7CFCAC9}" dt="2022-04-13T03:02:47.523" v="4"/>
          <ac:picMkLst>
            <pc:docMk/>
            <pc:sldMk cId="0" sldId="256"/>
            <ac:picMk id="3" creationId="{0E67EA68-DC39-6B2E-9F5C-C089609A6D44}"/>
          </ac:picMkLst>
        </pc:picChg>
        <pc:picChg chg="mod">
          <ac:chgData name="Bhattacharya, Adrija" userId="S::adrija3@gatech.edu::5ca82ccf-47d2-4279-a5a1-47b709ea3587" providerId="AD" clId="Web-{5F63D40B-C879-48BD-B50E-7D5AA7CFCAC9}" dt="2022-04-13T03:03:48.275" v="15" actId="1076"/>
          <ac:picMkLst>
            <pc:docMk/>
            <pc:sldMk cId="0" sldId="256"/>
            <ac:picMk id="4" creationId="{66733308-1BD9-4633-8F4F-A2C7F2DEB2D1}"/>
          </ac:picMkLst>
        </pc:picChg>
        <pc:picChg chg="del">
          <ac:chgData name="Bhattacharya, Adrija" userId="S::adrija3@gatech.edu::5ca82ccf-47d2-4279-a5a1-47b709ea3587" providerId="AD" clId="Web-{5F63D40B-C879-48BD-B50E-7D5AA7CFCAC9}" dt="2022-04-13T03:03:33.806" v="11"/>
          <ac:picMkLst>
            <pc:docMk/>
            <pc:sldMk cId="0" sldId="256"/>
            <ac:picMk id="6" creationId="{56E97C68-F83A-4EF6-9776-0D5B09A6EF4A}"/>
          </ac:picMkLst>
        </pc:picChg>
        <pc:picChg chg="del">
          <ac:chgData name="Bhattacharya, Adrija" userId="S::adrija3@gatech.edu::5ca82ccf-47d2-4279-a5a1-47b709ea3587" providerId="AD" clId="Web-{5F63D40B-C879-48BD-B50E-7D5AA7CFCAC9}" dt="2022-04-13T03:02:57.742" v="6"/>
          <ac:picMkLst>
            <pc:docMk/>
            <pc:sldMk cId="0" sldId="256"/>
            <ac:picMk id="7" creationId="{A26F95C9-CC09-4976-B1AC-1B65E43739E3}"/>
          </ac:picMkLst>
        </pc:picChg>
        <pc:picChg chg="add mod">
          <ac:chgData name="Bhattacharya, Adrija" userId="S::adrija3@gatech.edu::5ca82ccf-47d2-4279-a5a1-47b709ea3587" providerId="AD" clId="Web-{5F63D40B-C879-48BD-B50E-7D5AA7CFCAC9}" dt="2022-04-13T03:03:07.133" v="10" actId="1076"/>
          <ac:picMkLst>
            <pc:docMk/>
            <pc:sldMk cId="0" sldId="256"/>
            <ac:picMk id="8" creationId="{F257611B-E594-7CFD-1B3D-50893B6F25E0}"/>
          </ac:picMkLst>
        </pc:picChg>
        <pc:picChg chg="add mod">
          <ac:chgData name="Bhattacharya, Adrija" userId="S::adrija3@gatech.edu::5ca82ccf-47d2-4279-a5a1-47b709ea3587" providerId="AD" clId="Web-{5F63D40B-C879-48BD-B50E-7D5AA7CFCAC9}" dt="2022-04-13T03:03:44.040" v="14" actId="14100"/>
          <ac:picMkLst>
            <pc:docMk/>
            <pc:sldMk cId="0" sldId="256"/>
            <ac:picMk id="11" creationId="{3463F07C-6C6C-BA95-4F07-5DF2858C9595}"/>
          </ac:picMkLst>
        </pc:picChg>
        <pc:picChg chg="mod">
          <ac:chgData name="Bhattacharya, Adrija" userId="S::adrija3@gatech.edu::5ca82ccf-47d2-4279-a5a1-47b709ea3587" providerId="AD" clId="Web-{5F63D40B-C879-48BD-B50E-7D5AA7CFCAC9}" dt="2022-04-13T03:05:30.449" v="21" actId="1076"/>
          <ac:picMkLst>
            <pc:docMk/>
            <pc:sldMk cId="0" sldId="256"/>
            <ac:picMk id="13" creationId="{83709EE2-D0F6-A487-C156-48AE6496299B}"/>
          </ac:picMkLst>
        </pc:picChg>
        <pc:picChg chg="mod">
          <ac:chgData name="Bhattacharya, Adrija" userId="S::adrija3@gatech.edu::5ca82ccf-47d2-4279-a5a1-47b709ea3587" providerId="AD" clId="Web-{5F63D40B-C879-48BD-B50E-7D5AA7CFCAC9}" dt="2022-04-13T03:08:41.454" v="66" actId="1076"/>
          <ac:picMkLst>
            <pc:docMk/>
            <pc:sldMk cId="0" sldId="256"/>
            <ac:picMk id="17" creationId="{8054E4C9-A8FE-7E59-BFAD-B0914893644F}"/>
          </ac:picMkLst>
        </pc:picChg>
        <pc:picChg chg="mod">
          <ac:chgData name="Bhattacharya, Adrija" userId="S::adrija3@gatech.edu::5ca82ccf-47d2-4279-a5a1-47b709ea3587" providerId="AD" clId="Web-{5F63D40B-C879-48BD-B50E-7D5AA7CFCAC9}" dt="2022-04-13T03:08:44.548" v="67" actId="1076"/>
          <ac:picMkLst>
            <pc:docMk/>
            <pc:sldMk cId="0" sldId="256"/>
            <ac:picMk id="22" creationId="{2B9390D5-D032-4C9E-25F0-88641ED0154B}"/>
          </ac:picMkLst>
        </pc:picChg>
        <pc:picChg chg="mod">
          <ac:chgData name="Bhattacharya, Adrija" userId="S::adrija3@gatech.edu::5ca82ccf-47d2-4279-a5a1-47b709ea3587" providerId="AD" clId="Web-{5F63D40B-C879-48BD-B50E-7D5AA7CFCAC9}" dt="2022-04-13T03:08:16.235" v="62" actId="1076"/>
          <ac:picMkLst>
            <pc:docMk/>
            <pc:sldMk cId="0" sldId="256"/>
            <ac:picMk id="29" creationId="{4FBFD3B8-809C-F321-26CE-1F80EBFF4513}"/>
          </ac:picMkLst>
        </pc:picChg>
        <pc:picChg chg="mod">
          <ac:chgData name="Bhattacharya, Adrija" userId="S::adrija3@gatech.edu::5ca82ccf-47d2-4279-a5a1-47b709ea3587" providerId="AD" clId="Web-{5F63D40B-C879-48BD-B50E-7D5AA7CFCAC9}" dt="2022-04-13T03:08:02.828" v="59" actId="1076"/>
          <ac:picMkLst>
            <pc:docMk/>
            <pc:sldMk cId="0" sldId="256"/>
            <ac:picMk id="30" creationId="{BCF8DCBF-A6B5-CBA7-37FD-28122F6ED13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370930C-678F-4E46-B06E-2B41DF1776F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15363" name="Rectangle 3">
            <a:extLst>
              <a:ext uri="{FF2B5EF4-FFF2-40B4-BE49-F238E27FC236}">
                <a16:creationId xmlns:a16="http://schemas.microsoft.com/office/drawing/2014/main" id="{4023F659-C5E2-4F6C-8714-2FDB52BEF59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7742B100-3ADF-4B90-BB18-893EB675C22F}" type="datetimeFigureOut">
              <a:rPr lang="en-US"/>
              <a:pPr>
                <a:defRPr/>
              </a:pPr>
              <a:t>4/18/2022</a:t>
            </a:fld>
            <a:endParaRPr lang="en-US"/>
          </a:p>
        </p:txBody>
      </p:sp>
      <p:sp>
        <p:nvSpPr>
          <p:cNvPr id="2052" name="Rectangle 4">
            <a:extLst>
              <a:ext uri="{FF2B5EF4-FFF2-40B4-BE49-F238E27FC236}">
                <a16:creationId xmlns:a16="http://schemas.microsoft.com/office/drawing/2014/main" id="{D84EDF00-FDDD-4A5A-ACFE-9C8E9960845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34415AC8-D27F-41B4-B76E-548FCCBA5A4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a:extLst>
              <a:ext uri="{FF2B5EF4-FFF2-40B4-BE49-F238E27FC236}">
                <a16:creationId xmlns:a16="http://schemas.microsoft.com/office/drawing/2014/main" id="{D76CACBB-5217-42AD-9683-265E7173CD8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15367" name="Rectangle 7">
            <a:extLst>
              <a:ext uri="{FF2B5EF4-FFF2-40B4-BE49-F238E27FC236}">
                <a16:creationId xmlns:a16="http://schemas.microsoft.com/office/drawing/2014/main" id="{5A1E7DB9-B4C5-4F92-85DF-33BF157BCC7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C78111D-7068-4116-A329-4CB63B579CC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6A22C8C-F3EB-41F6-AF27-5016F33D2CE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43DA6601-B86A-4006-A75A-6ECD5FA602C5}"/>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249988"/>
            <a:ext cx="27984450" cy="4313237"/>
          </a:xfrm>
        </p:spPr>
        <p:txBody>
          <a:bodyPr/>
          <a:lstStyle/>
          <a:p>
            <a:r>
              <a:rPr lang="en-US"/>
              <a:t>Click to edit Master title style</a:t>
            </a:r>
          </a:p>
        </p:txBody>
      </p:sp>
      <p:sp>
        <p:nvSpPr>
          <p:cNvPr id="3" name="Subtitle 2"/>
          <p:cNvSpPr>
            <a:spLocks noGrp="1"/>
          </p:cNvSpPr>
          <p:nvPr>
            <p:ph type="subTitle" idx="1"/>
          </p:nvPr>
        </p:nvSpPr>
        <p:spPr>
          <a:xfrm>
            <a:off x="4938713" y="11401425"/>
            <a:ext cx="23044150" cy="514191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96074AC-EC9A-47EE-B6C3-0F4F136F86E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318A8FF-8A63-4B50-AB16-182191AEE5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B70F517-8105-4182-A797-2E844D32810E}"/>
              </a:ext>
            </a:extLst>
          </p:cNvPr>
          <p:cNvSpPr>
            <a:spLocks noGrp="1" noChangeArrowheads="1"/>
          </p:cNvSpPr>
          <p:nvPr>
            <p:ph type="sldNum" sz="quarter" idx="12"/>
          </p:nvPr>
        </p:nvSpPr>
        <p:spPr>
          <a:ln/>
        </p:spPr>
        <p:txBody>
          <a:bodyPr/>
          <a:lstStyle>
            <a:lvl1pPr>
              <a:defRPr/>
            </a:lvl1pPr>
          </a:lstStyle>
          <a:p>
            <a:fld id="{AF1F9DC7-1ADC-491B-BD7A-80AAC0D1A264}" type="slidenum">
              <a:rPr lang="en-US" altLang="en-US"/>
              <a:pPr/>
              <a:t>‹#›</a:t>
            </a:fld>
            <a:endParaRPr lang="en-US" altLang="en-US"/>
          </a:p>
        </p:txBody>
      </p:sp>
    </p:spTree>
    <p:extLst>
      <p:ext uri="{BB962C8B-B14F-4D97-AF65-F5344CB8AC3E}">
        <p14:creationId xmlns:p14="http://schemas.microsoft.com/office/powerpoint/2010/main" val="401142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BAEF456-787E-4BBF-A4A4-2408B4F9FD4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1083075-39F7-436E-B206-E976AC1E9C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6A88381-FF27-4B6E-BBD6-9B4A69F0DA0C}"/>
              </a:ext>
            </a:extLst>
          </p:cNvPr>
          <p:cNvSpPr>
            <a:spLocks noGrp="1" noChangeArrowheads="1"/>
          </p:cNvSpPr>
          <p:nvPr>
            <p:ph type="sldNum" sz="quarter" idx="12"/>
          </p:nvPr>
        </p:nvSpPr>
        <p:spPr>
          <a:ln/>
        </p:spPr>
        <p:txBody>
          <a:bodyPr/>
          <a:lstStyle>
            <a:lvl1pPr>
              <a:defRPr/>
            </a:lvl1pPr>
          </a:lstStyle>
          <a:p>
            <a:fld id="{235299F9-8812-4CFE-9881-A60B6CA90288}" type="slidenum">
              <a:rPr lang="en-US" altLang="en-US"/>
              <a:pPr/>
              <a:t>‹#›</a:t>
            </a:fld>
            <a:endParaRPr lang="en-US" altLang="en-US"/>
          </a:p>
        </p:txBody>
      </p:sp>
    </p:spTree>
    <p:extLst>
      <p:ext uri="{BB962C8B-B14F-4D97-AF65-F5344CB8AC3E}">
        <p14:creationId xmlns:p14="http://schemas.microsoft.com/office/powerpoint/2010/main" val="201461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8063" y="806450"/>
            <a:ext cx="7407275" cy="17167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806450"/>
            <a:ext cx="22069425" cy="17167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E0C242-C6F0-43A9-9693-A0A661E3A8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B67BB78-865B-4BD4-9F11-9CA42AC869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3A87E4-FD43-4A06-9293-1030FD2B7768}"/>
              </a:ext>
            </a:extLst>
          </p:cNvPr>
          <p:cNvSpPr>
            <a:spLocks noGrp="1" noChangeArrowheads="1"/>
          </p:cNvSpPr>
          <p:nvPr>
            <p:ph type="sldNum" sz="quarter" idx="12"/>
          </p:nvPr>
        </p:nvSpPr>
        <p:spPr>
          <a:ln/>
        </p:spPr>
        <p:txBody>
          <a:bodyPr/>
          <a:lstStyle>
            <a:lvl1pPr>
              <a:defRPr/>
            </a:lvl1pPr>
          </a:lstStyle>
          <a:p>
            <a:fld id="{0F2B490E-BA7E-4101-9CBF-70C737826828}" type="slidenum">
              <a:rPr lang="en-US" altLang="en-US"/>
              <a:pPr/>
              <a:t>‹#›</a:t>
            </a:fld>
            <a:endParaRPr lang="en-US" altLang="en-US"/>
          </a:p>
        </p:txBody>
      </p:sp>
    </p:spTree>
    <p:extLst>
      <p:ext uri="{BB962C8B-B14F-4D97-AF65-F5344CB8AC3E}">
        <p14:creationId xmlns:p14="http://schemas.microsoft.com/office/powerpoint/2010/main" val="1542682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CEB8508-17F2-4FA2-98FE-D69A95D175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E62C155-3709-4360-A881-3A84810518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0B24EFC-0519-4350-8226-A5EB4E603901}"/>
              </a:ext>
            </a:extLst>
          </p:cNvPr>
          <p:cNvSpPr>
            <a:spLocks noGrp="1" noChangeArrowheads="1"/>
          </p:cNvSpPr>
          <p:nvPr>
            <p:ph type="sldNum" sz="quarter" idx="12"/>
          </p:nvPr>
        </p:nvSpPr>
        <p:spPr>
          <a:ln/>
        </p:spPr>
        <p:txBody>
          <a:bodyPr/>
          <a:lstStyle>
            <a:lvl1pPr>
              <a:defRPr/>
            </a:lvl1pPr>
          </a:lstStyle>
          <a:p>
            <a:fld id="{E12D5694-8490-4016-8318-93ECCA88AEA6}" type="slidenum">
              <a:rPr lang="en-US" altLang="en-US"/>
              <a:pPr/>
              <a:t>‹#›</a:t>
            </a:fld>
            <a:endParaRPr lang="en-US" altLang="en-US"/>
          </a:p>
        </p:txBody>
      </p:sp>
    </p:spTree>
    <p:extLst>
      <p:ext uri="{BB962C8B-B14F-4D97-AF65-F5344CB8AC3E}">
        <p14:creationId xmlns:p14="http://schemas.microsoft.com/office/powerpoint/2010/main" val="2485424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928600"/>
            <a:ext cx="27982863" cy="3995738"/>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8528050"/>
            <a:ext cx="27982863" cy="44005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6585BB1-836C-4231-A82F-54704080C69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9E6EEA7-5561-4492-8ED9-FDFA14ACE9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72303B6-4FD0-4D4A-A747-78B1AF880369}"/>
              </a:ext>
            </a:extLst>
          </p:cNvPr>
          <p:cNvSpPr>
            <a:spLocks noGrp="1" noChangeArrowheads="1"/>
          </p:cNvSpPr>
          <p:nvPr>
            <p:ph type="sldNum" sz="quarter" idx="12"/>
          </p:nvPr>
        </p:nvSpPr>
        <p:spPr>
          <a:ln/>
        </p:spPr>
        <p:txBody>
          <a:bodyPr/>
          <a:lstStyle>
            <a:lvl1pPr>
              <a:defRPr/>
            </a:lvl1pPr>
          </a:lstStyle>
          <a:p>
            <a:fld id="{75477141-5330-4134-BC0C-A920C7CC16DF}" type="slidenum">
              <a:rPr lang="en-US" altLang="en-US"/>
              <a:pPr/>
              <a:t>‹#›</a:t>
            </a:fld>
            <a:endParaRPr lang="en-US" altLang="en-US"/>
          </a:p>
        </p:txBody>
      </p:sp>
    </p:spTree>
    <p:extLst>
      <p:ext uri="{BB962C8B-B14F-4D97-AF65-F5344CB8AC3E}">
        <p14:creationId xmlns:p14="http://schemas.microsoft.com/office/powerpoint/2010/main" val="51135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6238" y="4694238"/>
            <a:ext cx="14738350" cy="1327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6988" y="4694238"/>
            <a:ext cx="14738350" cy="1327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3511044-96B3-4079-9472-82C9CF7BA9A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9A9A229-9CD5-400D-8FB7-3839FC1DF7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4032746-760C-4EB2-B819-4EBDAC30F9C7}"/>
              </a:ext>
            </a:extLst>
          </p:cNvPr>
          <p:cNvSpPr>
            <a:spLocks noGrp="1" noChangeArrowheads="1"/>
          </p:cNvSpPr>
          <p:nvPr>
            <p:ph type="sldNum" sz="quarter" idx="12"/>
          </p:nvPr>
        </p:nvSpPr>
        <p:spPr>
          <a:ln/>
        </p:spPr>
        <p:txBody>
          <a:bodyPr/>
          <a:lstStyle>
            <a:lvl1pPr>
              <a:defRPr/>
            </a:lvl1pPr>
          </a:lstStyle>
          <a:p>
            <a:fld id="{737FFD05-F06A-4BEA-8213-0298F3B54730}" type="slidenum">
              <a:rPr lang="en-US" altLang="en-US"/>
              <a:pPr/>
              <a:t>‹#›</a:t>
            </a:fld>
            <a:endParaRPr lang="en-US" altLang="en-US"/>
          </a:p>
        </p:txBody>
      </p:sp>
    </p:spTree>
    <p:extLst>
      <p:ext uri="{BB962C8B-B14F-4D97-AF65-F5344CB8AC3E}">
        <p14:creationId xmlns:p14="http://schemas.microsoft.com/office/powerpoint/2010/main" val="291690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238" y="4503738"/>
            <a:ext cx="14546262" cy="18764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6380163"/>
            <a:ext cx="14546262" cy="115935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4313" y="4503738"/>
            <a:ext cx="14551025" cy="18764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4313" y="6380163"/>
            <a:ext cx="14551025" cy="115935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3DDC869-E5E5-4787-B128-AB61DC31CD6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FD3C2E8-08B1-4CED-9BA4-A75E9EE1CE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63049D3-FA46-49DF-A4DA-A51E6A64FDDB}"/>
              </a:ext>
            </a:extLst>
          </p:cNvPr>
          <p:cNvSpPr>
            <a:spLocks noGrp="1" noChangeArrowheads="1"/>
          </p:cNvSpPr>
          <p:nvPr>
            <p:ph type="sldNum" sz="quarter" idx="12"/>
          </p:nvPr>
        </p:nvSpPr>
        <p:spPr>
          <a:ln/>
        </p:spPr>
        <p:txBody>
          <a:bodyPr/>
          <a:lstStyle>
            <a:lvl1pPr>
              <a:defRPr/>
            </a:lvl1pPr>
          </a:lstStyle>
          <a:p>
            <a:fld id="{87F9B2C3-C78B-44FB-9974-F0EE219A67E9}" type="slidenum">
              <a:rPr lang="en-US" altLang="en-US"/>
              <a:pPr/>
              <a:t>‹#›</a:t>
            </a:fld>
            <a:endParaRPr lang="en-US" altLang="en-US"/>
          </a:p>
        </p:txBody>
      </p:sp>
    </p:spTree>
    <p:extLst>
      <p:ext uri="{BB962C8B-B14F-4D97-AF65-F5344CB8AC3E}">
        <p14:creationId xmlns:p14="http://schemas.microsoft.com/office/powerpoint/2010/main" val="230081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1900416-4E85-407A-9C32-F6DC35E7416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CB4D43E-D8BC-483E-9040-859971CC95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6C14B4A-AAD5-4E61-8636-9B9CD63B84A9}"/>
              </a:ext>
            </a:extLst>
          </p:cNvPr>
          <p:cNvSpPr>
            <a:spLocks noGrp="1" noChangeArrowheads="1"/>
          </p:cNvSpPr>
          <p:nvPr>
            <p:ph type="sldNum" sz="quarter" idx="12"/>
          </p:nvPr>
        </p:nvSpPr>
        <p:spPr>
          <a:ln/>
        </p:spPr>
        <p:txBody>
          <a:bodyPr/>
          <a:lstStyle>
            <a:lvl1pPr>
              <a:defRPr/>
            </a:lvl1pPr>
          </a:lstStyle>
          <a:p>
            <a:fld id="{49DD67C1-3B0C-40F4-BC64-ED5EBB0F30E1}" type="slidenum">
              <a:rPr lang="en-US" altLang="en-US"/>
              <a:pPr/>
              <a:t>‹#›</a:t>
            </a:fld>
            <a:endParaRPr lang="en-US" altLang="en-US"/>
          </a:p>
        </p:txBody>
      </p:sp>
    </p:spTree>
    <p:extLst>
      <p:ext uri="{BB962C8B-B14F-4D97-AF65-F5344CB8AC3E}">
        <p14:creationId xmlns:p14="http://schemas.microsoft.com/office/powerpoint/2010/main" val="20379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DCD1F7B-917C-49EE-B997-FFB85508B34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E08D09E-3788-4658-AAF8-6579392FD8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8C2C614-DC09-494C-ABFE-3347B72FEAB5}"/>
              </a:ext>
            </a:extLst>
          </p:cNvPr>
          <p:cNvSpPr>
            <a:spLocks noGrp="1" noChangeArrowheads="1"/>
          </p:cNvSpPr>
          <p:nvPr>
            <p:ph type="sldNum" sz="quarter" idx="12"/>
          </p:nvPr>
        </p:nvSpPr>
        <p:spPr>
          <a:ln/>
        </p:spPr>
        <p:txBody>
          <a:bodyPr/>
          <a:lstStyle>
            <a:lvl1pPr>
              <a:defRPr/>
            </a:lvl1pPr>
          </a:lstStyle>
          <a:p>
            <a:fld id="{AD6D8A22-62EA-4F88-B178-4E7C0F6376E3}" type="slidenum">
              <a:rPr lang="en-US" altLang="en-US"/>
              <a:pPr/>
              <a:t>‹#›</a:t>
            </a:fld>
            <a:endParaRPr lang="en-US" altLang="en-US"/>
          </a:p>
        </p:txBody>
      </p:sp>
    </p:spTree>
    <p:extLst>
      <p:ext uri="{BB962C8B-B14F-4D97-AF65-F5344CB8AC3E}">
        <p14:creationId xmlns:p14="http://schemas.microsoft.com/office/powerpoint/2010/main" val="234292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01688"/>
            <a:ext cx="10831512" cy="3408362"/>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71450" y="801688"/>
            <a:ext cx="18403888" cy="17171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4210050"/>
            <a:ext cx="10831512" cy="13763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FC13551-8129-43B6-9616-91FDC51D4CE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B734183-CCA1-484B-B834-F2490EB601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A1CC150-2A9A-4C7B-887E-CD7ED643A7FE}"/>
              </a:ext>
            </a:extLst>
          </p:cNvPr>
          <p:cNvSpPr>
            <a:spLocks noGrp="1" noChangeArrowheads="1"/>
          </p:cNvSpPr>
          <p:nvPr>
            <p:ph type="sldNum" sz="quarter" idx="12"/>
          </p:nvPr>
        </p:nvSpPr>
        <p:spPr>
          <a:ln/>
        </p:spPr>
        <p:txBody>
          <a:bodyPr/>
          <a:lstStyle>
            <a:lvl1pPr>
              <a:defRPr/>
            </a:lvl1pPr>
          </a:lstStyle>
          <a:p>
            <a:fld id="{9C808650-B72F-4249-A34E-458A0AEE1426}" type="slidenum">
              <a:rPr lang="en-US" altLang="en-US"/>
              <a:pPr/>
              <a:t>‹#›</a:t>
            </a:fld>
            <a:endParaRPr lang="en-US" altLang="en-US"/>
          </a:p>
        </p:txBody>
      </p:sp>
    </p:spTree>
    <p:extLst>
      <p:ext uri="{BB962C8B-B14F-4D97-AF65-F5344CB8AC3E}">
        <p14:creationId xmlns:p14="http://schemas.microsoft.com/office/powerpoint/2010/main" val="3859850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3188" y="14084300"/>
            <a:ext cx="19753262" cy="1662113"/>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3188" y="1797050"/>
            <a:ext cx="19753262" cy="12072938"/>
          </a:xfrm>
        </p:spPr>
        <p:txBody>
          <a:bodyPr lIns="303027" tIns="151514" rIns="303027" bIns="151514"/>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3188" y="15746413"/>
            <a:ext cx="19753262" cy="2362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A5B015F-2876-4FD4-9F81-29BF6A93F1E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8C8C968-90A2-4527-98A8-E5AF0A3754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1F255D6-90C9-4F26-8DF4-DE04D129926B}"/>
              </a:ext>
            </a:extLst>
          </p:cNvPr>
          <p:cNvSpPr>
            <a:spLocks noGrp="1" noChangeArrowheads="1"/>
          </p:cNvSpPr>
          <p:nvPr>
            <p:ph type="sldNum" sz="quarter" idx="12"/>
          </p:nvPr>
        </p:nvSpPr>
        <p:spPr>
          <a:ln/>
        </p:spPr>
        <p:txBody>
          <a:bodyPr/>
          <a:lstStyle>
            <a:lvl1pPr>
              <a:defRPr/>
            </a:lvl1pPr>
          </a:lstStyle>
          <a:p>
            <a:fld id="{677F6128-D5ED-4627-8094-9C27C4CDE1D6}" type="slidenum">
              <a:rPr lang="en-US" altLang="en-US"/>
              <a:pPr/>
              <a:t>‹#›</a:t>
            </a:fld>
            <a:endParaRPr lang="en-US" altLang="en-US"/>
          </a:p>
        </p:txBody>
      </p:sp>
    </p:spTree>
    <p:extLst>
      <p:ext uri="{BB962C8B-B14F-4D97-AF65-F5344CB8AC3E}">
        <p14:creationId xmlns:p14="http://schemas.microsoft.com/office/powerpoint/2010/main" val="303649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3340215-98E6-43C5-86E0-28631ED9C58D}"/>
              </a:ext>
            </a:extLst>
          </p:cNvPr>
          <p:cNvSpPr>
            <a:spLocks noGrp="1" noChangeArrowheads="1"/>
          </p:cNvSpPr>
          <p:nvPr>
            <p:ph type="title"/>
          </p:nvPr>
        </p:nvSpPr>
        <p:spPr bwMode="auto">
          <a:xfrm>
            <a:off x="1828800" y="1100138"/>
            <a:ext cx="32918400" cy="457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663" tIns="182832" rIns="365663" bIns="182832"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9A33582-DE0C-4B5D-B1A2-CBF28661D41B}"/>
              </a:ext>
            </a:extLst>
          </p:cNvPr>
          <p:cNvSpPr>
            <a:spLocks noGrp="1" noChangeArrowheads="1"/>
          </p:cNvSpPr>
          <p:nvPr>
            <p:ph type="body" idx="1"/>
          </p:nvPr>
        </p:nvSpPr>
        <p:spPr bwMode="auto">
          <a:xfrm>
            <a:off x="1828800" y="6400800"/>
            <a:ext cx="32918400" cy="181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663" tIns="182832" rIns="365663" bIns="18283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22854BB-2112-409D-80B6-47D35B3BC50D}"/>
              </a:ext>
            </a:extLst>
          </p:cNvPr>
          <p:cNvSpPr>
            <a:spLocks noGrp="1" noChangeArrowheads="1"/>
          </p:cNvSpPr>
          <p:nvPr>
            <p:ph type="dt" sz="half" idx="2"/>
          </p:nvPr>
        </p:nvSpPr>
        <p:spPr bwMode="auto">
          <a:xfrm>
            <a:off x="1828800" y="24982488"/>
            <a:ext cx="8534400" cy="190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663" tIns="182832" rIns="365663" bIns="182832" numCol="1" anchor="t" anchorCtr="0" compatLnSpc="1">
            <a:prstTxWarp prst="textNoShape">
              <a:avLst/>
            </a:prstTxWarp>
          </a:bodyPr>
          <a:lstStyle>
            <a:lvl1pPr defTabSz="1103313" eaLnBrk="1" hangingPunct="1">
              <a:defRPr sz="5600">
                <a:latin typeface="Arial" charset="0"/>
              </a:defRPr>
            </a:lvl1pPr>
          </a:lstStyle>
          <a:p>
            <a:pPr>
              <a:defRPr/>
            </a:pPr>
            <a:endParaRPr lang="en-US"/>
          </a:p>
        </p:txBody>
      </p:sp>
      <p:sp>
        <p:nvSpPr>
          <p:cNvPr id="1029" name="Rectangle 5">
            <a:extLst>
              <a:ext uri="{FF2B5EF4-FFF2-40B4-BE49-F238E27FC236}">
                <a16:creationId xmlns:a16="http://schemas.microsoft.com/office/drawing/2014/main" id="{26BF2E30-813E-42E3-A606-7319BD370DAF}"/>
              </a:ext>
            </a:extLst>
          </p:cNvPr>
          <p:cNvSpPr>
            <a:spLocks noGrp="1" noChangeArrowheads="1"/>
          </p:cNvSpPr>
          <p:nvPr>
            <p:ph type="ftr" sz="quarter" idx="3"/>
          </p:nvPr>
        </p:nvSpPr>
        <p:spPr bwMode="auto">
          <a:xfrm>
            <a:off x="12495213" y="24982488"/>
            <a:ext cx="11585575" cy="190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663" tIns="182832" rIns="365663" bIns="182832" numCol="1" anchor="t" anchorCtr="0" compatLnSpc="1">
            <a:prstTxWarp prst="textNoShape">
              <a:avLst/>
            </a:prstTxWarp>
          </a:bodyPr>
          <a:lstStyle>
            <a:lvl1pPr algn="ctr" defTabSz="1103313" eaLnBrk="1" hangingPunct="1">
              <a:defRPr sz="5600">
                <a:latin typeface="Arial" charset="0"/>
              </a:defRPr>
            </a:lvl1pPr>
          </a:lstStyle>
          <a:p>
            <a:pPr>
              <a:defRPr/>
            </a:pPr>
            <a:endParaRPr lang="en-US"/>
          </a:p>
        </p:txBody>
      </p:sp>
      <p:sp>
        <p:nvSpPr>
          <p:cNvPr id="1030" name="Rectangle 6">
            <a:extLst>
              <a:ext uri="{FF2B5EF4-FFF2-40B4-BE49-F238E27FC236}">
                <a16:creationId xmlns:a16="http://schemas.microsoft.com/office/drawing/2014/main" id="{3603F4E2-C9D8-4DE6-90B6-0AE5BEA78E92}"/>
              </a:ext>
            </a:extLst>
          </p:cNvPr>
          <p:cNvSpPr>
            <a:spLocks noGrp="1" noChangeArrowheads="1"/>
          </p:cNvSpPr>
          <p:nvPr>
            <p:ph type="sldNum" sz="quarter" idx="4"/>
          </p:nvPr>
        </p:nvSpPr>
        <p:spPr bwMode="auto">
          <a:xfrm>
            <a:off x="26212800" y="24982488"/>
            <a:ext cx="8534400" cy="190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663" tIns="182832" rIns="365663" bIns="182832" numCol="1" anchor="t" anchorCtr="0" compatLnSpc="1">
            <a:prstTxWarp prst="textNoShape">
              <a:avLst/>
            </a:prstTxWarp>
          </a:bodyPr>
          <a:lstStyle>
            <a:lvl1pPr algn="r" defTabSz="1103313" eaLnBrk="1" hangingPunct="1">
              <a:defRPr sz="5600"/>
            </a:lvl1pPr>
          </a:lstStyle>
          <a:p>
            <a:fld id="{6EB6427B-7D26-40D2-98CE-1ED24ABCD45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600" rtl="0" eaLnBrk="0" fontAlgn="base" hangingPunct="0">
        <a:spcBef>
          <a:spcPct val="0"/>
        </a:spcBef>
        <a:spcAft>
          <a:spcPct val="0"/>
        </a:spcAft>
        <a:defRPr sz="17600">
          <a:solidFill>
            <a:schemeClr val="tx2"/>
          </a:solidFill>
          <a:latin typeface="+mj-lt"/>
          <a:ea typeface="+mj-ea"/>
          <a:cs typeface="+mj-cs"/>
        </a:defRPr>
      </a:lvl1pPr>
      <a:lvl2pPr algn="ctr" defTabSz="3657600" rtl="0" eaLnBrk="0" fontAlgn="base" hangingPunct="0">
        <a:spcBef>
          <a:spcPct val="0"/>
        </a:spcBef>
        <a:spcAft>
          <a:spcPct val="0"/>
        </a:spcAft>
        <a:defRPr sz="17600">
          <a:solidFill>
            <a:schemeClr val="tx2"/>
          </a:solidFill>
          <a:latin typeface="Arial" charset="0"/>
        </a:defRPr>
      </a:lvl2pPr>
      <a:lvl3pPr algn="ctr" defTabSz="3657600" rtl="0" eaLnBrk="0" fontAlgn="base" hangingPunct="0">
        <a:spcBef>
          <a:spcPct val="0"/>
        </a:spcBef>
        <a:spcAft>
          <a:spcPct val="0"/>
        </a:spcAft>
        <a:defRPr sz="17600">
          <a:solidFill>
            <a:schemeClr val="tx2"/>
          </a:solidFill>
          <a:latin typeface="Arial" charset="0"/>
        </a:defRPr>
      </a:lvl3pPr>
      <a:lvl4pPr algn="ctr" defTabSz="3657600" rtl="0" eaLnBrk="0" fontAlgn="base" hangingPunct="0">
        <a:spcBef>
          <a:spcPct val="0"/>
        </a:spcBef>
        <a:spcAft>
          <a:spcPct val="0"/>
        </a:spcAft>
        <a:defRPr sz="17600">
          <a:solidFill>
            <a:schemeClr val="tx2"/>
          </a:solidFill>
          <a:latin typeface="Arial" charset="0"/>
        </a:defRPr>
      </a:lvl4pPr>
      <a:lvl5pPr algn="ctr" defTabSz="3657600" rtl="0" eaLnBrk="0" fontAlgn="base" hangingPunct="0">
        <a:spcBef>
          <a:spcPct val="0"/>
        </a:spcBef>
        <a:spcAft>
          <a:spcPct val="0"/>
        </a:spcAft>
        <a:defRPr sz="17600">
          <a:solidFill>
            <a:schemeClr val="tx2"/>
          </a:solidFill>
          <a:latin typeface="Arial" charset="0"/>
        </a:defRPr>
      </a:lvl5pPr>
      <a:lvl6pPr marL="457200" algn="ctr" defTabSz="3030538" rtl="0" fontAlgn="base">
        <a:spcBef>
          <a:spcPct val="0"/>
        </a:spcBef>
        <a:spcAft>
          <a:spcPct val="0"/>
        </a:spcAft>
        <a:defRPr sz="14600">
          <a:solidFill>
            <a:schemeClr val="tx2"/>
          </a:solidFill>
          <a:latin typeface="Arial" charset="0"/>
        </a:defRPr>
      </a:lvl6pPr>
      <a:lvl7pPr marL="914400" algn="ctr" defTabSz="3030538" rtl="0" fontAlgn="base">
        <a:spcBef>
          <a:spcPct val="0"/>
        </a:spcBef>
        <a:spcAft>
          <a:spcPct val="0"/>
        </a:spcAft>
        <a:defRPr sz="14600">
          <a:solidFill>
            <a:schemeClr val="tx2"/>
          </a:solidFill>
          <a:latin typeface="Arial" charset="0"/>
        </a:defRPr>
      </a:lvl7pPr>
      <a:lvl8pPr marL="1371600" algn="ctr" defTabSz="3030538" rtl="0" fontAlgn="base">
        <a:spcBef>
          <a:spcPct val="0"/>
        </a:spcBef>
        <a:spcAft>
          <a:spcPct val="0"/>
        </a:spcAft>
        <a:defRPr sz="14600">
          <a:solidFill>
            <a:schemeClr val="tx2"/>
          </a:solidFill>
          <a:latin typeface="Arial" charset="0"/>
        </a:defRPr>
      </a:lvl8pPr>
      <a:lvl9pPr marL="1828800" algn="ctr" defTabSz="3030538" rtl="0" fontAlgn="base">
        <a:spcBef>
          <a:spcPct val="0"/>
        </a:spcBef>
        <a:spcAft>
          <a:spcPct val="0"/>
        </a:spcAft>
        <a:defRPr sz="14600">
          <a:solidFill>
            <a:schemeClr val="tx2"/>
          </a:solidFill>
          <a:latin typeface="Arial" charset="0"/>
        </a:defRPr>
      </a:lvl9pPr>
    </p:titleStyle>
    <p:bodyStyle>
      <a:lvl1pPr marL="1371600" indent="-1371600" algn="l" defTabSz="3657600" rtl="0" eaLnBrk="0" fontAlgn="base" hangingPunct="0">
        <a:spcBef>
          <a:spcPct val="20000"/>
        </a:spcBef>
        <a:spcAft>
          <a:spcPct val="0"/>
        </a:spcAft>
        <a:buChar char="•"/>
        <a:defRPr sz="12800">
          <a:solidFill>
            <a:schemeClr val="tx1"/>
          </a:solidFill>
          <a:latin typeface="+mn-lt"/>
          <a:ea typeface="+mn-ea"/>
          <a:cs typeface="+mn-cs"/>
        </a:defRPr>
      </a:lvl1pPr>
      <a:lvl2pPr marL="2971800" indent="-1143000" algn="l" defTabSz="3657600" rtl="0" eaLnBrk="0" fontAlgn="base" hangingPunct="0">
        <a:spcBef>
          <a:spcPct val="20000"/>
        </a:spcBef>
        <a:spcAft>
          <a:spcPct val="0"/>
        </a:spcAft>
        <a:buChar char="–"/>
        <a:defRPr sz="11200">
          <a:solidFill>
            <a:schemeClr val="tx1"/>
          </a:solidFill>
          <a:latin typeface="+mn-lt"/>
        </a:defRPr>
      </a:lvl2pPr>
      <a:lvl3pPr marL="4572000" indent="-914400" algn="l" defTabSz="3657600" rtl="0" eaLnBrk="0" fontAlgn="base" hangingPunct="0">
        <a:spcBef>
          <a:spcPct val="20000"/>
        </a:spcBef>
        <a:spcAft>
          <a:spcPct val="0"/>
        </a:spcAft>
        <a:buChar char="•"/>
        <a:defRPr sz="9700">
          <a:solidFill>
            <a:schemeClr val="tx1"/>
          </a:solidFill>
          <a:latin typeface="+mn-lt"/>
        </a:defRPr>
      </a:lvl3pPr>
      <a:lvl4pPr marL="6400800" indent="-914400" algn="l" defTabSz="3657600" rtl="0" eaLnBrk="0" fontAlgn="base" hangingPunct="0">
        <a:spcBef>
          <a:spcPct val="20000"/>
        </a:spcBef>
        <a:spcAft>
          <a:spcPct val="0"/>
        </a:spcAft>
        <a:buChar char="–"/>
        <a:defRPr sz="8000">
          <a:solidFill>
            <a:schemeClr val="tx1"/>
          </a:solidFill>
          <a:latin typeface="+mn-lt"/>
        </a:defRPr>
      </a:lvl4pPr>
      <a:lvl5pPr marL="8229600" indent="-915988" algn="l" defTabSz="3657600" rtl="0" eaLnBrk="0" fontAlgn="base" hangingPunct="0">
        <a:spcBef>
          <a:spcPct val="20000"/>
        </a:spcBef>
        <a:spcAft>
          <a:spcPct val="0"/>
        </a:spcAft>
        <a:buChar char="»"/>
        <a:defRPr sz="8000">
          <a:solidFill>
            <a:schemeClr val="tx1"/>
          </a:solidFill>
          <a:latin typeface="+mn-lt"/>
        </a:defRPr>
      </a:lvl5pPr>
      <a:lvl6pPr marL="7277100" indent="-758825" algn="l" defTabSz="3030538" rtl="0" fontAlgn="base">
        <a:spcBef>
          <a:spcPct val="20000"/>
        </a:spcBef>
        <a:spcAft>
          <a:spcPct val="0"/>
        </a:spcAft>
        <a:buChar char="»"/>
        <a:defRPr sz="6600">
          <a:solidFill>
            <a:schemeClr val="tx1"/>
          </a:solidFill>
          <a:latin typeface="+mn-lt"/>
        </a:defRPr>
      </a:lvl6pPr>
      <a:lvl7pPr marL="7734300" indent="-758825" algn="l" defTabSz="3030538" rtl="0" fontAlgn="base">
        <a:spcBef>
          <a:spcPct val="20000"/>
        </a:spcBef>
        <a:spcAft>
          <a:spcPct val="0"/>
        </a:spcAft>
        <a:buChar char="»"/>
        <a:defRPr sz="6600">
          <a:solidFill>
            <a:schemeClr val="tx1"/>
          </a:solidFill>
          <a:latin typeface="+mn-lt"/>
        </a:defRPr>
      </a:lvl7pPr>
      <a:lvl8pPr marL="8191500" indent="-758825" algn="l" defTabSz="3030538" rtl="0" fontAlgn="base">
        <a:spcBef>
          <a:spcPct val="20000"/>
        </a:spcBef>
        <a:spcAft>
          <a:spcPct val="0"/>
        </a:spcAft>
        <a:buChar char="»"/>
        <a:defRPr sz="6600">
          <a:solidFill>
            <a:schemeClr val="tx1"/>
          </a:solidFill>
          <a:latin typeface="+mn-lt"/>
        </a:defRPr>
      </a:lvl8pPr>
      <a:lvl9pPr marL="8648700" indent="-758825" algn="l" defTabSz="3030538" rtl="0" fontAlgn="base">
        <a:spcBef>
          <a:spcPct val="20000"/>
        </a:spcBef>
        <a:spcAft>
          <a:spcPct val="0"/>
        </a:spcAft>
        <a:buChar char="»"/>
        <a:defRPr sz="6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1" name="AutoShape 18">
            <a:extLst>
              <a:ext uri="{FF2B5EF4-FFF2-40B4-BE49-F238E27FC236}">
                <a16:creationId xmlns:a16="http://schemas.microsoft.com/office/drawing/2014/main" id="{68F48254-17B7-EB39-37C0-E2CD5E7843E9}"/>
              </a:ext>
            </a:extLst>
          </p:cNvPr>
          <p:cNvSpPr>
            <a:spLocks noChangeArrowheads="1"/>
          </p:cNvSpPr>
          <p:nvPr/>
        </p:nvSpPr>
        <p:spPr bwMode="auto">
          <a:xfrm>
            <a:off x="803744" y="4697968"/>
            <a:ext cx="8463950" cy="21129406"/>
          </a:xfrm>
          <a:prstGeom prst="roundRect">
            <a:avLst>
              <a:gd name="adj" fmla="val 3759"/>
            </a:avLst>
          </a:prstGeom>
          <a:solidFill>
            <a:schemeClr val="bg1"/>
          </a:solidFill>
          <a:ln w="50800">
            <a:solidFill>
              <a:schemeClr val="accent2"/>
            </a:solidFill>
            <a:round/>
            <a:headEnd/>
            <a:tailEnd/>
          </a:ln>
        </p:spPr>
        <p:txBody>
          <a:bodyPr wrap="none" lIns="110341" tIns="55170" rIns="110341" bIns="55170" anchor="ct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algn="ctr">
              <a:buNone/>
            </a:pPr>
            <a:endParaRPr lang="en-US" sz="3600">
              <a:latin typeface="Arial"/>
              <a:cs typeface="Arial"/>
            </a:endParaRPr>
          </a:p>
          <a:p>
            <a:pPr algn="ctr">
              <a:spcBef>
                <a:spcPct val="0"/>
              </a:spcBef>
              <a:buFontTx/>
              <a:buNone/>
            </a:pPr>
            <a:endParaRPr lang="en-US" altLang="en-US" sz="7200" b="1">
              <a:cs typeface="Arial"/>
            </a:endParaRPr>
          </a:p>
        </p:txBody>
      </p:sp>
      <p:sp>
        <p:nvSpPr>
          <p:cNvPr id="34" name="AutoShape 18">
            <a:extLst>
              <a:ext uri="{FF2B5EF4-FFF2-40B4-BE49-F238E27FC236}">
                <a16:creationId xmlns:a16="http://schemas.microsoft.com/office/drawing/2014/main" id="{1A52F485-98A5-48F1-94DF-56D186AC24FE}"/>
              </a:ext>
            </a:extLst>
          </p:cNvPr>
          <p:cNvSpPr>
            <a:spLocks noChangeArrowheads="1"/>
          </p:cNvSpPr>
          <p:nvPr/>
        </p:nvSpPr>
        <p:spPr bwMode="auto">
          <a:xfrm>
            <a:off x="27332588" y="21092684"/>
            <a:ext cx="8464382" cy="4702560"/>
          </a:xfrm>
          <a:prstGeom prst="roundRect">
            <a:avLst>
              <a:gd name="adj" fmla="val 3759"/>
            </a:avLst>
          </a:prstGeom>
          <a:solidFill>
            <a:schemeClr val="bg1"/>
          </a:solidFill>
          <a:ln w="50800">
            <a:solidFill>
              <a:schemeClr val="accent2"/>
            </a:solidFill>
            <a:round/>
            <a:headEnd/>
            <a:tailEnd/>
          </a:ln>
        </p:spPr>
        <p:txBody>
          <a:bodyPr wrap="none" lIns="110341" tIns="55170" rIns="110341" bIns="55170" anchor="ct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algn="ctr" eaLnBrk="1" hangingPunct="1">
              <a:spcBef>
                <a:spcPct val="0"/>
              </a:spcBef>
              <a:buFontTx/>
              <a:buNone/>
            </a:pPr>
            <a:endParaRPr lang="en-US" altLang="en-US" sz="7200" b="1"/>
          </a:p>
        </p:txBody>
      </p:sp>
      <p:sp>
        <p:nvSpPr>
          <p:cNvPr id="3075" name="AutoShape 16">
            <a:extLst>
              <a:ext uri="{FF2B5EF4-FFF2-40B4-BE49-F238E27FC236}">
                <a16:creationId xmlns:a16="http://schemas.microsoft.com/office/drawing/2014/main" id="{CA5D4546-7432-44AD-AC86-2A1EE734EF4B}"/>
              </a:ext>
            </a:extLst>
          </p:cNvPr>
          <p:cNvSpPr>
            <a:spLocks noChangeArrowheads="1"/>
          </p:cNvSpPr>
          <p:nvPr/>
        </p:nvSpPr>
        <p:spPr bwMode="auto">
          <a:xfrm>
            <a:off x="27292367" y="4721771"/>
            <a:ext cx="8437496" cy="16060460"/>
          </a:xfrm>
          <a:prstGeom prst="roundRect">
            <a:avLst>
              <a:gd name="adj" fmla="val 3759"/>
            </a:avLst>
          </a:prstGeom>
          <a:solidFill>
            <a:schemeClr val="bg1"/>
          </a:solidFill>
          <a:ln w="50800">
            <a:solidFill>
              <a:schemeClr val="accent2"/>
            </a:solidFill>
            <a:round/>
            <a:headEnd/>
            <a:tailEnd/>
          </a:ln>
        </p:spPr>
        <p:txBody>
          <a:bodyPr wrap="none" lIns="110341" tIns="55170" rIns="110341" bIns="55170" anchor="ctr"/>
          <a:lstStyle>
            <a:lvl1pPr defTabSz="1103313">
              <a:spcBef>
                <a:spcPct val="20000"/>
              </a:spcBef>
              <a:buChar char="•"/>
              <a:defRPr sz="12800">
                <a:solidFill>
                  <a:schemeClr val="tx1"/>
                </a:solidFill>
                <a:latin typeface="Arial" panose="020B0604020202020204" pitchFamily="34" charset="0"/>
              </a:defRPr>
            </a:lvl1pPr>
            <a:lvl2pPr marL="742950" indent="-285750" defTabSz="1103313">
              <a:spcBef>
                <a:spcPct val="20000"/>
              </a:spcBef>
              <a:buChar char="–"/>
              <a:defRPr sz="11200">
                <a:solidFill>
                  <a:schemeClr val="tx1"/>
                </a:solidFill>
                <a:latin typeface="Arial" panose="020B0604020202020204" pitchFamily="34" charset="0"/>
              </a:defRPr>
            </a:lvl2pPr>
            <a:lvl3pPr marL="1143000" indent="-228600" defTabSz="1103313">
              <a:spcBef>
                <a:spcPct val="20000"/>
              </a:spcBef>
              <a:buChar char="•"/>
              <a:defRPr sz="9700">
                <a:solidFill>
                  <a:schemeClr val="tx1"/>
                </a:solidFill>
                <a:latin typeface="Arial" panose="020B0604020202020204" pitchFamily="34" charset="0"/>
              </a:defRPr>
            </a:lvl3pPr>
            <a:lvl4pPr marL="1600200" indent="-228600" defTabSz="1103313">
              <a:spcBef>
                <a:spcPct val="20000"/>
              </a:spcBef>
              <a:buChar char="–"/>
              <a:defRPr sz="8000">
                <a:solidFill>
                  <a:schemeClr val="tx1"/>
                </a:solidFill>
                <a:latin typeface="Arial" panose="020B0604020202020204" pitchFamily="34" charset="0"/>
              </a:defRPr>
            </a:lvl4pPr>
            <a:lvl5pPr marL="2057400" indent="-228600" defTabSz="1103313">
              <a:spcBef>
                <a:spcPct val="20000"/>
              </a:spcBef>
              <a:buChar char="»"/>
              <a:defRPr sz="8000">
                <a:solidFill>
                  <a:schemeClr val="tx1"/>
                </a:solidFill>
                <a:latin typeface="Arial" panose="020B0604020202020204" pitchFamily="34" charset="0"/>
              </a:defRPr>
            </a:lvl5pPr>
            <a:lvl6pPr marL="2514600" indent="-228600" defTabSz="1103313"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1103313"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1103313"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1103313" eaLnBrk="0" fontAlgn="base" hangingPunct="0">
              <a:spcBef>
                <a:spcPct val="20000"/>
              </a:spcBef>
              <a:spcAft>
                <a:spcPct val="0"/>
              </a:spcAft>
              <a:buChar char="»"/>
              <a:defRPr sz="8000">
                <a:solidFill>
                  <a:schemeClr val="tx1"/>
                </a:solidFill>
                <a:latin typeface="Arial" panose="020B0604020202020204" pitchFamily="34" charset="0"/>
              </a:defRPr>
            </a:lvl9pPr>
          </a:lstStyle>
          <a:p>
            <a:pPr eaLnBrk="1" hangingPunct="1">
              <a:spcBef>
                <a:spcPct val="0"/>
              </a:spcBef>
              <a:buFontTx/>
              <a:buNone/>
            </a:pPr>
            <a:endParaRPr lang="en-US" altLang="en-US" sz="7200"/>
          </a:p>
        </p:txBody>
      </p:sp>
      <p:sp>
        <p:nvSpPr>
          <p:cNvPr id="3076" name="AutoShape 17">
            <a:extLst>
              <a:ext uri="{FF2B5EF4-FFF2-40B4-BE49-F238E27FC236}">
                <a16:creationId xmlns:a16="http://schemas.microsoft.com/office/drawing/2014/main" id="{96280F82-E13D-4FE5-83E3-91C3A79D5074}"/>
              </a:ext>
            </a:extLst>
          </p:cNvPr>
          <p:cNvSpPr>
            <a:spLocks noChangeArrowheads="1"/>
          </p:cNvSpPr>
          <p:nvPr/>
        </p:nvSpPr>
        <p:spPr bwMode="auto">
          <a:xfrm>
            <a:off x="18448338" y="4706167"/>
            <a:ext cx="8525692" cy="21132325"/>
          </a:xfrm>
          <a:prstGeom prst="roundRect">
            <a:avLst>
              <a:gd name="adj" fmla="val 3759"/>
            </a:avLst>
          </a:prstGeom>
          <a:solidFill>
            <a:schemeClr val="bg1"/>
          </a:solidFill>
          <a:ln w="50800">
            <a:solidFill>
              <a:schemeClr val="accent2"/>
            </a:solidFill>
            <a:round/>
            <a:headEnd/>
            <a:tailEnd/>
          </a:ln>
        </p:spPr>
        <p:txBody>
          <a:bodyPr wrap="none" lIns="110341" tIns="55170" rIns="110341" bIns="55170" anchor="ctr"/>
          <a:lstStyle>
            <a:lvl1pPr defTabSz="1103313">
              <a:spcBef>
                <a:spcPct val="20000"/>
              </a:spcBef>
              <a:buChar char="•"/>
              <a:defRPr sz="12800">
                <a:solidFill>
                  <a:schemeClr val="tx1"/>
                </a:solidFill>
                <a:latin typeface="Arial" panose="020B0604020202020204" pitchFamily="34" charset="0"/>
              </a:defRPr>
            </a:lvl1pPr>
            <a:lvl2pPr marL="742950" indent="-285750" defTabSz="1103313">
              <a:spcBef>
                <a:spcPct val="20000"/>
              </a:spcBef>
              <a:buChar char="–"/>
              <a:defRPr sz="11200">
                <a:solidFill>
                  <a:schemeClr val="tx1"/>
                </a:solidFill>
                <a:latin typeface="Arial" panose="020B0604020202020204" pitchFamily="34" charset="0"/>
              </a:defRPr>
            </a:lvl2pPr>
            <a:lvl3pPr marL="1143000" indent="-228600" defTabSz="1103313">
              <a:spcBef>
                <a:spcPct val="20000"/>
              </a:spcBef>
              <a:buChar char="•"/>
              <a:defRPr sz="9700">
                <a:solidFill>
                  <a:schemeClr val="tx1"/>
                </a:solidFill>
                <a:latin typeface="Arial" panose="020B0604020202020204" pitchFamily="34" charset="0"/>
              </a:defRPr>
            </a:lvl3pPr>
            <a:lvl4pPr marL="1600200" indent="-228600" defTabSz="1103313">
              <a:spcBef>
                <a:spcPct val="20000"/>
              </a:spcBef>
              <a:buChar char="–"/>
              <a:defRPr sz="8000">
                <a:solidFill>
                  <a:schemeClr val="tx1"/>
                </a:solidFill>
                <a:latin typeface="Arial" panose="020B0604020202020204" pitchFamily="34" charset="0"/>
              </a:defRPr>
            </a:lvl4pPr>
            <a:lvl5pPr marL="2057400" indent="-228600" defTabSz="1103313">
              <a:spcBef>
                <a:spcPct val="20000"/>
              </a:spcBef>
              <a:buChar char="»"/>
              <a:defRPr sz="8000">
                <a:solidFill>
                  <a:schemeClr val="tx1"/>
                </a:solidFill>
                <a:latin typeface="Arial" panose="020B0604020202020204" pitchFamily="34" charset="0"/>
              </a:defRPr>
            </a:lvl5pPr>
            <a:lvl6pPr marL="2514600" indent="-228600" defTabSz="1103313"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1103313"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1103313"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1103313" eaLnBrk="0" fontAlgn="base" hangingPunct="0">
              <a:spcBef>
                <a:spcPct val="20000"/>
              </a:spcBef>
              <a:spcAft>
                <a:spcPct val="0"/>
              </a:spcAft>
              <a:buChar char="»"/>
              <a:defRPr sz="8000">
                <a:solidFill>
                  <a:schemeClr val="tx1"/>
                </a:solidFill>
                <a:latin typeface="Arial" panose="020B0604020202020204" pitchFamily="34" charset="0"/>
              </a:defRPr>
            </a:lvl9pPr>
          </a:lstStyle>
          <a:p>
            <a:pPr eaLnBrk="1" hangingPunct="1">
              <a:spcBef>
                <a:spcPct val="0"/>
              </a:spcBef>
              <a:buFontTx/>
              <a:buNone/>
            </a:pPr>
            <a:endParaRPr lang="en-US" altLang="en-US" sz="7200"/>
          </a:p>
        </p:txBody>
      </p:sp>
      <p:sp>
        <p:nvSpPr>
          <p:cNvPr id="3077" name="AutoShape 18">
            <a:extLst>
              <a:ext uri="{FF2B5EF4-FFF2-40B4-BE49-F238E27FC236}">
                <a16:creationId xmlns:a16="http://schemas.microsoft.com/office/drawing/2014/main" id="{DA23F899-8D66-4D08-A4A1-FE1E0D9A8BEF}"/>
              </a:ext>
            </a:extLst>
          </p:cNvPr>
          <p:cNvSpPr>
            <a:spLocks noChangeArrowheads="1"/>
          </p:cNvSpPr>
          <p:nvPr/>
        </p:nvSpPr>
        <p:spPr bwMode="auto">
          <a:xfrm>
            <a:off x="9647238" y="4676504"/>
            <a:ext cx="8463950" cy="21129406"/>
          </a:xfrm>
          <a:prstGeom prst="roundRect">
            <a:avLst>
              <a:gd name="adj" fmla="val 3759"/>
            </a:avLst>
          </a:prstGeom>
          <a:solidFill>
            <a:schemeClr val="bg1"/>
          </a:solidFill>
          <a:ln w="50800">
            <a:solidFill>
              <a:schemeClr val="accent2"/>
            </a:solidFill>
            <a:round/>
            <a:headEnd/>
            <a:tailEnd/>
          </a:ln>
        </p:spPr>
        <p:txBody>
          <a:bodyPr wrap="none" lIns="110341" tIns="55170" rIns="110341" bIns="55170" anchor="ct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algn="ctr">
              <a:buNone/>
            </a:pPr>
            <a:endParaRPr lang="en-US" sz="3600">
              <a:latin typeface="Arial"/>
              <a:cs typeface="Arial"/>
            </a:endParaRPr>
          </a:p>
          <a:p>
            <a:pPr algn="ctr">
              <a:spcBef>
                <a:spcPct val="0"/>
              </a:spcBef>
              <a:buFontTx/>
              <a:buNone/>
            </a:pPr>
            <a:endParaRPr lang="en-US" altLang="en-US" sz="7200" b="1">
              <a:cs typeface="Arial"/>
            </a:endParaRPr>
          </a:p>
        </p:txBody>
      </p:sp>
      <p:sp>
        <p:nvSpPr>
          <p:cNvPr id="3078" name="AutoShape 23">
            <a:extLst>
              <a:ext uri="{FF2B5EF4-FFF2-40B4-BE49-F238E27FC236}">
                <a16:creationId xmlns:a16="http://schemas.microsoft.com/office/drawing/2014/main" id="{B5E7A81C-8A5E-4923-A03C-4BCAB514791A}"/>
              </a:ext>
            </a:extLst>
          </p:cNvPr>
          <p:cNvSpPr>
            <a:spLocks noChangeArrowheads="1"/>
          </p:cNvSpPr>
          <p:nvPr/>
        </p:nvSpPr>
        <p:spPr bwMode="auto">
          <a:xfrm>
            <a:off x="5299701" y="237656"/>
            <a:ext cx="26298570" cy="4113325"/>
          </a:xfrm>
          <a:prstGeom prst="roundRect">
            <a:avLst>
              <a:gd name="adj" fmla="val 3759"/>
            </a:avLst>
          </a:prstGeom>
          <a:solidFill>
            <a:schemeClr val="bg1"/>
          </a:solidFill>
          <a:ln w="50800">
            <a:solidFill>
              <a:schemeClr val="accent2"/>
            </a:solidFill>
            <a:round/>
            <a:headEnd/>
            <a:tailEnd/>
          </a:ln>
        </p:spPr>
        <p:txBody>
          <a:bodyPr wrap="none" lIns="110341" tIns="55170" rIns="110341" bIns="55170" anchor="ct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algn="ctr">
              <a:buNone/>
            </a:pPr>
            <a:endParaRPr lang="en-US" sz="3200" b="1">
              <a:solidFill>
                <a:schemeClr val="accent2"/>
              </a:solidFill>
              <a:latin typeface="Arial"/>
              <a:cs typeface="Arial"/>
            </a:endParaRPr>
          </a:p>
          <a:p>
            <a:pPr algn="ctr">
              <a:buNone/>
            </a:pPr>
            <a:r>
              <a:rPr lang="en-US" sz="6600" b="1">
                <a:solidFill>
                  <a:schemeClr val="accent2"/>
                </a:solidFill>
                <a:latin typeface="Arial"/>
                <a:cs typeface="Arial"/>
              </a:rPr>
              <a:t> Auto-track Model with Error and Noise for Dishes (AMEND)</a:t>
            </a:r>
            <a:br>
              <a:rPr lang="en-US" sz="6600" b="1">
                <a:latin typeface="Arial"/>
                <a:cs typeface="Arial"/>
              </a:rPr>
            </a:br>
            <a:r>
              <a:rPr lang="en-US" sz="6600" b="1">
                <a:solidFill>
                  <a:schemeClr val="accent2"/>
                </a:solidFill>
                <a:latin typeface="Arial"/>
                <a:cs typeface="Arial"/>
              </a:rPr>
              <a:t> Machine Learning Team</a:t>
            </a:r>
            <a:endParaRPr lang="en-US" sz="9600">
              <a:solidFill>
                <a:schemeClr val="accent2"/>
              </a:solidFill>
              <a:cs typeface="Arial"/>
            </a:endParaRPr>
          </a:p>
          <a:p>
            <a:pPr algn="ctr" eaLnBrk="1" hangingPunct="1">
              <a:spcBef>
                <a:spcPct val="0"/>
              </a:spcBef>
              <a:buNone/>
            </a:pPr>
            <a:r>
              <a:rPr lang="en-US" altLang="en-US" sz="4000" b="1">
                <a:solidFill>
                  <a:schemeClr val="accent2"/>
                </a:solidFill>
                <a:latin typeface="Arial"/>
                <a:cs typeface="Arial"/>
              </a:rPr>
              <a:t>Undergraduate Team:</a:t>
            </a:r>
            <a:r>
              <a:rPr lang="en-US" altLang="en-US" sz="4000">
                <a:solidFill>
                  <a:schemeClr val="accent2"/>
                </a:solidFill>
                <a:latin typeface="Arial"/>
                <a:cs typeface="Arial"/>
              </a:rPr>
              <a:t> </a:t>
            </a:r>
            <a:r>
              <a:rPr lang="en-US" sz="4000">
                <a:solidFill>
                  <a:schemeClr val="accent2"/>
                </a:solidFill>
                <a:latin typeface="Arial"/>
                <a:cs typeface="Arial"/>
              </a:rPr>
              <a:t>Mikias </a:t>
            </a:r>
            <a:r>
              <a:rPr lang="en-US" sz="4000" err="1">
                <a:solidFill>
                  <a:schemeClr val="accent2"/>
                </a:solidFill>
                <a:latin typeface="Arial"/>
                <a:cs typeface="Arial"/>
              </a:rPr>
              <a:t>Balkew</a:t>
            </a:r>
            <a:r>
              <a:rPr lang="en-US" sz="4000">
                <a:solidFill>
                  <a:schemeClr val="accent2"/>
                </a:solidFill>
                <a:latin typeface="Arial"/>
                <a:cs typeface="Arial"/>
              </a:rPr>
              <a:t>, </a:t>
            </a:r>
            <a:r>
              <a:rPr lang="en-US" altLang="en-US" sz="4000">
                <a:solidFill>
                  <a:schemeClr val="accent2"/>
                </a:solidFill>
                <a:latin typeface="Arial"/>
                <a:cs typeface="Arial"/>
              </a:rPr>
              <a:t>Adrija Bhattacharya, Tyler Cole, Shreyas </a:t>
            </a:r>
            <a:r>
              <a:rPr lang="en-US" altLang="en-US" sz="4000" err="1">
                <a:solidFill>
                  <a:schemeClr val="accent2"/>
                </a:solidFill>
                <a:latin typeface="Arial"/>
                <a:cs typeface="Arial"/>
              </a:rPr>
              <a:t>Mhasawade</a:t>
            </a:r>
            <a:r>
              <a:rPr lang="en-US" altLang="en-US" sz="4000">
                <a:solidFill>
                  <a:schemeClr val="accent2"/>
                </a:solidFill>
                <a:latin typeface="Arial"/>
                <a:cs typeface="Arial"/>
              </a:rPr>
              <a:t>, Chris Rothmann </a:t>
            </a:r>
            <a:br>
              <a:rPr lang="en-US" altLang="en-US" sz="4000">
                <a:latin typeface="Arial"/>
                <a:cs typeface="Arial"/>
              </a:rPr>
            </a:br>
            <a:r>
              <a:rPr lang="en-US" altLang="en-US" sz="4000" b="1">
                <a:solidFill>
                  <a:schemeClr val="accent2"/>
                </a:solidFill>
                <a:latin typeface="Arial"/>
                <a:cs typeface="Arial"/>
              </a:rPr>
              <a:t>Faculty Advisor: </a:t>
            </a:r>
            <a:r>
              <a:rPr lang="en-US" altLang="en-US" sz="4000">
                <a:solidFill>
                  <a:schemeClr val="accent2"/>
                </a:solidFill>
                <a:latin typeface="Arial"/>
                <a:cs typeface="Arial"/>
              </a:rPr>
              <a:t>Dr. Xiaoli Ma</a:t>
            </a:r>
            <a:endParaRPr lang="en-US" sz="4000">
              <a:solidFill>
                <a:schemeClr val="accent2"/>
              </a:solidFill>
              <a:latin typeface="Arial"/>
              <a:cs typeface="Arial"/>
            </a:endParaRPr>
          </a:p>
          <a:p>
            <a:pPr algn="ctr">
              <a:spcBef>
                <a:spcPct val="0"/>
              </a:spcBef>
              <a:buNone/>
            </a:pPr>
            <a:endParaRPr lang="en-US" altLang="en-US" sz="4800">
              <a:solidFill>
                <a:schemeClr val="accent2"/>
              </a:solidFill>
              <a:latin typeface="Arial"/>
              <a:cs typeface="Arial"/>
            </a:endParaRPr>
          </a:p>
        </p:txBody>
      </p:sp>
      <p:sp>
        <p:nvSpPr>
          <p:cNvPr id="3080" name="Text Box 27">
            <a:extLst>
              <a:ext uri="{FF2B5EF4-FFF2-40B4-BE49-F238E27FC236}">
                <a16:creationId xmlns:a16="http://schemas.microsoft.com/office/drawing/2014/main" id="{96DC6D7D-5FB9-46CD-A030-76B232FDDCE0}"/>
              </a:ext>
            </a:extLst>
          </p:cNvPr>
          <p:cNvSpPr txBox="1">
            <a:spLocks noChangeArrowheads="1"/>
          </p:cNvSpPr>
          <p:nvPr/>
        </p:nvSpPr>
        <p:spPr bwMode="auto">
          <a:xfrm>
            <a:off x="935034" y="4663092"/>
            <a:ext cx="8809616" cy="8329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algn="ctr" eaLnBrk="1" hangingPunct="1">
              <a:spcBef>
                <a:spcPct val="50000"/>
              </a:spcBef>
              <a:buNone/>
            </a:pPr>
            <a:endParaRPr lang="en-US" altLang="en-US" sz="7200" b="1">
              <a:solidFill>
                <a:schemeClr val="accent2"/>
              </a:solidFill>
              <a:cs typeface="Arial"/>
            </a:endParaRPr>
          </a:p>
          <a:p>
            <a:pPr marL="571500" indent="-571500">
              <a:spcBef>
                <a:spcPct val="50000"/>
              </a:spcBef>
              <a:buFont typeface="Wingdings"/>
              <a:buChar char="q"/>
            </a:pPr>
            <a:r>
              <a:rPr lang="en-US" sz="3600" dirty="0">
                <a:solidFill>
                  <a:schemeClr val="accent6"/>
                </a:solidFill>
                <a:latin typeface="Arial"/>
                <a:cs typeface="Arial"/>
              </a:rPr>
              <a:t>The number of Low Earth Orbit (LEO) satellites are increasing, which requires significant investment in </a:t>
            </a:r>
            <a:br>
              <a:rPr lang="en-US" sz="3600" dirty="0">
                <a:latin typeface="Arial"/>
                <a:cs typeface="Arial"/>
              </a:rPr>
            </a:br>
            <a:r>
              <a:rPr lang="en-US" sz="3600" dirty="0">
                <a:solidFill>
                  <a:schemeClr val="accent6"/>
                </a:solidFill>
                <a:latin typeface="Arial"/>
                <a:cs typeface="Arial"/>
              </a:rPr>
              <a:t>ground stations for communications</a:t>
            </a:r>
            <a:br>
              <a:rPr lang="en-US" altLang="en-US" sz="3600" dirty="0">
                <a:latin typeface="Arial"/>
                <a:cs typeface="Arial"/>
              </a:rPr>
            </a:br>
            <a:br>
              <a:rPr lang="en-US" altLang="en-US" sz="3600" b="1" dirty="0">
                <a:latin typeface="Arial"/>
                <a:cs typeface="Arial"/>
              </a:rPr>
            </a:br>
            <a:r>
              <a:rPr lang="en-US" altLang="en-US" sz="4800" b="1" dirty="0">
                <a:solidFill>
                  <a:schemeClr val="accent2">
                    <a:lumMod val="75000"/>
                  </a:schemeClr>
                </a:solidFill>
                <a:latin typeface="Arial"/>
                <a:cs typeface="Arial"/>
              </a:rPr>
              <a:t>Goal</a:t>
            </a:r>
            <a:r>
              <a:rPr lang="en-US" altLang="en-US" sz="4800" b="1" dirty="0">
                <a:solidFill>
                  <a:schemeClr val="accent2"/>
                </a:solidFill>
                <a:latin typeface="Arial"/>
                <a:cs typeface="Arial"/>
              </a:rPr>
              <a:t>: </a:t>
            </a:r>
            <a:r>
              <a:rPr lang="en-US" sz="3600" dirty="0">
                <a:solidFill>
                  <a:schemeClr val="accent6"/>
                </a:solidFill>
                <a:latin typeface="Arial"/>
                <a:cs typeface="Arial"/>
              </a:rPr>
              <a:t>Create a machine learning (ML) algorithm capable of generating reliable PID controller parameters for the Auto-tracking Control System designed to keep a ground station’s parabolic dish pointed at a LEO satellite at all times.</a:t>
            </a:r>
            <a:endParaRPr lang="en-US" sz="3600" dirty="0">
              <a:solidFill>
                <a:schemeClr val="accent6"/>
              </a:solidFill>
              <a:cs typeface="Arial"/>
            </a:endParaRPr>
          </a:p>
        </p:txBody>
      </p:sp>
      <p:sp>
        <p:nvSpPr>
          <p:cNvPr id="3081" name="Text Box 28">
            <a:extLst>
              <a:ext uri="{FF2B5EF4-FFF2-40B4-BE49-F238E27FC236}">
                <a16:creationId xmlns:a16="http://schemas.microsoft.com/office/drawing/2014/main" id="{BC1D11A0-D6D3-4FFF-A4DE-0CA007FA8B35}"/>
              </a:ext>
            </a:extLst>
          </p:cNvPr>
          <p:cNvSpPr txBox="1">
            <a:spLocks noChangeArrowheads="1"/>
          </p:cNvSpPr>
          <p:nvPr/>
        </p:nvSpPr>
        <p:spPr bwMode="auto">
          <a:xfrm>
            <a:off x="9599898" y="4704475"/>
            <a:ext cx="8684542" cy="2881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5524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algn="ctr" eaLnBrk="1" hangingPunct="1">
              <a:spcBef>
                <a:spcPct val="50000"/>
              </a:spcBef>
              <a:buNone/>
            </a:pPr>
            <a:r>
              <a:rPr lang="en-US" altLang="en-US" sz="7200" b="1">
                <a:solidFill>
                  <a:schemeClr val="accent2"/>
                </a:solidFill>
                <a:latin typeface="Arial"/>
                <a:cs typeface="Arial"/>
              </a:rPr>
              <a:t>Method</a:t>
            </a:r>
            <a:endParaRPr lang="en-US" altLang="en-US" sz="7200" b="1">
              <a:solidFill>
                <a:schemeClr val="accent2"/>
              </a:solidFill>
              <a:cs typeface="Arial" panose="020B0604020202020204" pitchFamily="34" charset="0"/>
            </a:endParaRPr>
          </a:p>
          <a:p>
            <a:pPr marL="571500" indent="-571500" eaLnBrk="1" hangingPunct="1">
              <a:spcBef>
                <a:spcPct val="50000"/>
              </a:spcBef>
              <a:buFont typeface="Wingdings"/>
              <a:buChar char="q"/>
            </a:pPr>
            <a:endParaRPr lang="en-US" altLang="en-US" sz="7200" b="1">
              <a:solidFill>
                <a:schemeClr val="accent2"/>
              </a:solidFill>
              <a:cs typeface="Arial" panose="020B0604020202020204" pitchFamily="34" charset="0"/>
            </a:endParaRPr>
          </a:p>
        </p:txBody>
      </p:sp>
      <p:sp>
        <p:nvSpPr>
          <p:cNvPr id="3084" name="Text Box 36">
            <a:extLst>
              <a:ext uri="{FF2B5EF4-FFF2-40B4-BE49-F238E27FC236}">
                <a16:creationId xmlns:a16="http://schemas.microsoft.com/office/drawing/2014/main" id="{3B56974B-9C77-40DD-8C63-606836B23E9C}"/>
              </a:ext>
            </a:extLst>
          </p:cNvPr>
          <p:cNvSpPr txBox="1">
            <a:spLocks noChangeArrowheads="1"/>
          </p:cNvSpPr>
          <p:nvPr/>
        </p:nvSpPr>
        <p:spPr bwMode="auto">
          <a:xfrm>
            <a:off x="18711130" y="10213912"/>
            <a:ext cx="8500441" cy="10382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5524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algn="ctr" eaLnBrk="1" hangingPunct="1">
              <a:spcBef>
                <a:spcPct val="50000"/>
              </a:spcBef>
              <a:buNone/>
            </a:pPr>
            <a:r>
              <a:rPr lang="en-US" altLang="en-US" sz="7200" b="1" dirty="0">
                <a:solidFill>
                  <a:schemeClr val="accent2"/>
                </a:solidFill>
                <a:latin typeface="Arial"/>
                <a:cs typeface="Arial"/>
              </a:rPr>
              <a:t>MATLAB Code </a:t>
            </a:r>
          </a:p>
          <a:p>
            <a:pPr marL="571500" indent="-571500">
              <a:lnSpc>
                <a:spcPct val="90000"/>
              </a:lnSpc>
              <a:spcBef>
                <a:spcPts val="1000"/>
              </a:spcBef>
              <a:spcAft>
                <a:spcPts val="0"/>
              </a:spcAft>
              <a:buFont typeface="Wingdings"/>
              <a:buChar char="q"/>
            </a:pPr>
            <a:r>
              <a:rPr lang="en-US" sz="3600" dirty="0">
                <a:solidFill>
                  <a:schemeClr val="accent6"/>
                </a:solidFill>
                <a:latin typeface="Arial"/>
                <a:cs typeface="Arial"/>
              </a:rPr>
              <a:t>The MATLAB script is utilized to generate different K1 and K2 values based on strategic eigenvalue placement</a:t>
            </a:r>
          </a:p>
          <a:p>
            <a:pPr marL="571500" indent="-571500">
              <a:lnSpc>
                <a:spcPct val="90000"/>
              </a:lnSpc>
              <a:spcBef>
                <a:spcPts val="1000"/>
              </a:spcBef>
              <a:spcAft>
                <a:spcPts val="0"/>
              </a:spcAft>
              <a:buFont typeface="Wingdings"/>
              <a:buChar char="q"/>
            </a:pPr>
            <a:r>
              <a:rPr lang="en-US" sz="3600" dirty="0">
                <a:solidFill>
                  <a:schemeClr val="accent6"/>
                </a:solidFill>
                <a:latin typeface="Arial"/>
                <a:cs typeface="Arial"/>
              </a:rPr>
              <a:t>Simulations are run with updated K1 </a:t>
            </a:r>
            <a:br>
              <a:rPr lang="en-US" sz="3600" dirty="0">
                <a:solidFill>
                  <a:schemeClr val="accent6"/>
                </a:solidFill>
                <a:latin typeface="Arial"/>
                <a:cs typeface="Arial"/>
              </a:rPr>
            </a:br>
            <a:r>
              <a:rPr lang="en-US" sz="3600" dirty="0">
                <a:solidFill>
                  <a:schemeClr val="accent6"/>
                </a:solidFill>
                <a:latin typeface="Arial"/>
                <a:cs typeface="Arial"/>
              </a:rPr>
              <a:t>&amp; K2 parameters</a:t>
            </a:r>
            <a:endParaRPr lang="en-US" altLang="en-US" sz="3600" dirty="0">
              <a:solidFill>
                <a:schemeClr val="accent6"/>
              </a:solidFill>
              <a:latin typeface="Arial"/>
              <a:cs typeface="Arial"/>
            </a:endParaRPr>
          </a:p>
          <a:p>
            <a:pPr marL="571500" indent="-571500">
              <a:lnSpc>
                <a:spcPct val="90000"/>
              </a:lnSpc>
              <a:spcBef>
                <a:spcPts val="1000"/>
              </a:spcBef>
              <a:spcAft>
                <a:spcPts val="0"/>
              </a:spcAft>
              <a:buFont typeface="Wingdings"/>
              <a:buChar char="q"/>
            </a:pPr>
            <a:r>
              <a:rPr lang="en-US" sz="3600" dirty="0">
                <a:solidFill>
                  <a:schemeClr val="accent6"/>
                </a:solidFill>
                <a:latin typeface="Arial"/>
                <a:cs typeface="Arial"/>
              </a:rPr>
              <a:t>RMS of output angle and corresponding K1 &amp; K2 are written to training data set</a:t>
            </a:r>
          </a:p>
          <a:p>
            <a:pPr marL="571500" indent="-571500">
              <a:lnSpc>
                <a:spcPct val="90000"/>
              </a:lnSpc>
              <a:spcBef>
                <a:spcPts val="1000"/>
              </a:spcBef>
              <a:spcAft>
                <a:spcPts val="0"/>
              </a:spcAft>
              <a:buFont typeface="Wingdings"/>
              <a:buChar char="q"/>
            </a:pPr>
            <a:r>
              <a:rPr lang="en-US" sz="3600" dirty="0">
                <a:solidFill>
                  <a:schemeClr val="accent6"/>
                </a:solidFill>
                <a:latin typeface="Arial"/>
                <a:cs typeface="Arial"/>
              </a:rPr>
              <a:t>RMS data serves as training data for the ML algorithm</a:t>
            </a:r>
          </a:p>
          <a:p>
            <a:pPr marL="571500" indent="-571500">
              <a:lnSpc>
                <a:spcPct val="90000"/>
              </a:lnSpc>
              <a:spcBef>
                <a:spcPts val="1000"/>
              </a:spcBef>
              <a:spcAft>
                <a:spcPts val="0"/>
              </a:spcAft>
              <a:buFont typeface="Wingdings"/>
              <a:buChar char="q"/>
            </a:pPr>
            <a:endParaRPr lang="en-US" altLang="en-US" sz="3600">
              <a:solidFill>
                <a:schemeClr val="accent6"/>
              </a:solidFill>
              <a:latin typeface="Arial"/>
              <a:cs typeface="Arial"/>
            </a:endParaRPr>
          </a:p>
          <a:p>
            <a:pPr lvl="1" algn="ctr">
              <a:spcBef>
                <a:spcPct val="50000"/>
              </a:spcBef>
              <a:buNone/>
            </a:pPr>
            <a:endParaRPr lang="en-US" altLang="en-US" sz="4800" b="1">
              <a:solidFill>
                <a:schemeClr val="accent2"/>
              </a:solidFill>
              <a:latin typeface="Arial"/>
              <a:cs typeface="Arial"/>
            </a:endParaRPr>
          </a:p>
          <a:p>
            <a:pPr algn="ctr">
              <a:spcBef>
                <a:spcPct val="50000"/>
              </a:spcBef>
              <a:buNone/>
            </a:pPr>
            <a:endParaRPr lang="en-US" altLang="en-US" sz="4800" b="1">
              <a:solidFill>
                <a:schemeClr val="accent2"/>
              </a:solidFill>
              <a:latin typeface="Arial"/>
              <a:cs typeface="Arial"/>
            </a:endParaRPr>
          </a:p>
          <a:p>
            <a:pPr algn="ctr">
              <a:spcBef>
                <a:spcPct val="50000"/>
              </a:spcBef>
              <a:buNone/>
            </a:pPr>
            <a:r>
              <a:rPr lang="en-US" altLang="en-US" sz="1400" b="1" dirty="0">
                <a:solidFill>
                  <a:schemeClr val="accent2"/>
                </a:solidFill>
                <a:latin typeface="Arial"/>
                <a:cs typeface="Arial"/>
              </a:rPr>
              <a:t>*</a:t>
            </a:r>
            <a:endParaRPr lang="en-US" altLang="en-US" sz="7200" b="1" dirty="0">
              <a:solidFill>
                <a:schemeClr val="accent2"/>
              </a:solidFill>
              <a:latin typeface="Arial"/>
              <a:cs typeface="Arial"/>
            </a:endParaRPr>
          </a:p>
        </p:txBody>
      </p:sp>
      <p:sp>
        <p:nvSpPr>
          <p:cNvPr id="3087" name="Text Box 41">
            <a:extLst>
              <a:ext uri="{FF2B5EF4-FFF2-40B4-BE49-F238E27FC236}">
                <a16:creationId xmlns:a16="http://schemas.microsoft.com/office/drawing/2014/main" id="{A329E884-C480-433B-B29B-7DD12833B4D5}"/>
              </a:ext>
            </a:extLst>
          </p:cNvPr>
          <p:cNvSpPr txBox="1">
            <a:spLocks noChangeArrowheads="1"/>
          </p:cNvSpPr>
          <p:nvPr/>
        </p:nvSpPr>
        <p:spPr bwMode="auto">
          <a:xfrm>
            <a:off x="1359760" y="17689653"/>
            <a:ext cx="7982273" cy="4749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eaLnBrk="1" hangingPunct="1">
              <a:spcBef>
                <a:spcPct val="50000"/>
              </a:spcBef>
              <a:buNone/>
            </a:pPr>
            <a:r>
              <a:rPr lang="en-US" altLang="en-US" sz="4800" b="1">
                <a:solidFill>
                  <a:schemeClr val="accent2">
                    <a:lumMod val="75000"/>
                  </a:schemeClr>
                </a:solidFill>
                <a:latin typeface="Arial"/>
                <a:cs typeface="Arial"/>
              </a:rPr>
              <a:t>Why</a:t>
            </a:r>
            <a:r>
              <a:rPr lang="en-US" altLang="en-US" sz="4800" b="1">
                <a:solidFill>
                  <a:schemeClr val="accent2"/>
                </a:solidFill>
                <a:latin typeface="Arial"/>
                <a:cs typeface="Arial"/>
              </a:rPr>
              <a:t>:</a:t>
            </a:r>
            <a:r>
              <a:rPr lang="en-US" altLang="en-US" sz="3600" b="1">
                <a:solidFill>
                  <a:schemeClr val="accent2"/>
                </a:solidFill>
                <a:latin typeface="Arial"/>
                <a:cs typeface="Arial"/>
              </a:rPr>
              <a:t> </a:t>
            </a:r>
            <a:r>
              <a:rPr lang="en-US" sz="3600">
                <a:solidFill>
                  <a:schemeClr val="accent6"/>
                </a:solidFill>
                <a:latin typeface="Arial"/>
                <a:cs typeface="Arial"/>
              </a:rPr>
              <a:t>Minimize the amount of time between the acquisition of satellite position data and the execution of control system protocols for corrective actions to the ground station’s servo motors, accounting for dynamic satellite data through automatic initialization of control parameters.</a:t>
            </a:r>
            <a:endParaRPr lang="en-US" sz="3600">
              <a:solidFill>
                <a:schemeClr val="accent6"/>
              </a:solidFill>
              <a:latin typeface="Arial"/>
              <a:cs typeface="Arial" panose="020B0604020202020204" pitchFamily="34" charset="0"/>
            </a:endParaRPr>
          </a:p>
        </p:txBody>
      </p:sp>
      <p:sp>
        <p:nvSpPr>
          <p:cNvPr id="3089" name="Text Box 47">
            <a:extLst>
              <a:ext uri="{FF2B5EF4-FFF2-40B4-BE49-F238E27FC236}">
                <a16:creationId xmlns:a16="http://schemas.microsoft.com/office/drawing/2014/main" id="{2D7B59A5-3361-4174-836F-927405B020BC}"/>
              </a:ext>
            </a:extLst>
          </p:cNvPr>
          <p:cNvSpPr txBox="1">
            <a:spLocks noChangeArrowheads="1"/>
          </p:cNvSpPr>
          <p:nvPr/>
        </p:nvSpPr>
        <p:spPr bwMode="auto">
          <a:xfrm>
            <a:off x="27541588" y="21060570"/>
            <a:ext cx="8066280" cy="848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algn="ctr" eaLnBrk="1" hangingPunct="1">
              <a:spcBef>
                <a:spcPct val="0"/>
              </a:spcBef>
              <a:buNone/>
            </a:pPr>
            <a:r>
              <a:rPr lang="en-US" altLang="en-US" sz="3200" b="1">
                <a:solidFill>
                  <a:schemeClr val="accent2"/>
                </a:solidFill>
                <a:latin typeface="Arial"/>
                <a:cs typeface="Arial"/>
              </a:rPr>
              <a:t>References</a:t>
            </a:r>
          </a:p>
          <a:p>
            <a:pPr algn="ctr" eaLnBrk="1" hangingPunct="1">
              <a:spcBef>
                <a:spcPct val="0"/>
              </a:spcBef>
              <a:buNone/>
            </a:pPr>
            <a:endParaRPr lang="en-US" altLang="en-US" sz="2400">
              <a:solidFill>
                <a:schemeClr val="accent2"/>
              </a:solidFill>
              <a:latin typeface="Arial"/>
              <a:cs typeface="Arial"/>
            </a:endParaRPr>
          </a:p>
          <a:p>
            <a:pPr>
              <a:buNone/>
            </a:pPr>
            <a:r>
              <a:rPr lang="en-US" sz="2000">
                <a:solidFill>
                  <a:schemeClr val="accent2"/>
                </a:solidFill>
                <a:latin typeface="Arial"/>
                <a:cs typeface="Arial"/>
              </a:rPr>
              <a:t>[1] Ziegler, J. G., and N. B. Nichols. “Optimum Settings for Automatic Controllers.” Journal of Dynamic Systems, Measurement, and Control, vol. 115, no. 2B, 1993, pp. 220–222., https://doi.org/10.1115/1.2899060. </a:t>
            </a:r>
            <a:br>
              <a:rPr lang="en-US" sz="2000">
                <a:latin typeface="Arial"/>
                <a:cs typeface="Arial"/>
              </a:rPr>
            </a:br>
            <a:endParaRPr lang="en-US" sz="2000">
              <a:solidFill>
                <a:schemeClr val="accent2"/>
              </a:solidFill>
              <a:cs typeface="Arial"/>
            </a:endParaRPr>
          </a:p>
          <a:p>
            <a:pPr>
              <a:buNone/>
            </a:pPr>
            <a:r>
              <a:rPr lang="en-US" sz="2000">
                <a:solidFill>
                  <a:schemeClr val="accent2"/>
                </a:solidFill>
                <a:latin typeface="Arial"/>
                <a:cs typeface="Arial"/>
              </a:rPr>
              <a:t>[2] Zulu, Andrew. “Towards Explicit PID Control Tuning Using Machine Learning.” 2017 IEEE AFRICON, 2017, https://doi.org/10.1109/afrcon.2017.8095520. </a:t>
            </a:r>
            <a:br>
              <a:rPr lang="en-US" sz="2000">
                <a:latin typeface="Arial"/>
                <a:cs typeface="Arial"/>
              </a:rPr>
            </a:br>
            <a:endParaRPr lang="en-US" sz="2000">
              <a:solidFill>
                <a:schemeClr val="accent2"/>
              </a:solidFill>
              <a:latin typeface="Arial"/>
            </a:endParaRPr>
          </a:p>
          <a:p>
            <a:pPr>
              <a:buNone/>
            </a:pPr>
            <a:r>
              <a:rPr lang="en-US" sz="2000">
                <a:solidFill>
                  <a:schemeClr val="accent2"/>
                </a:solidFill>
                <a:latin typeface="Arial"/>
                <a:cs typeface="Arial"/>
              </a:rPr>
              <a:t>[3] Davis, Zachary et al. “A Causal Model Approach to Dynamic Control.” Cognitive Science (2018): 281-286.</a:t>
            </a:r>
          </a:p>
          <a:p>
            <a:pPr>
              <a:spcBef>
                <a:spcPct val="0"/>
              </a:spcBef>
              <a:buNone/>
            </a:pPr>
            <a:br>
              <a:rPr lang="en-US"/>
            </a:br>
            <a:endParaRPr lang="en-US">
              <a:solidFill>
                <a:schemeClr val="accent2"/>
              </a:solidFill>
            </a:endParaRPr>
          </a:p>
        </p:txBody>
      </p:sp>
      <p:sp>
        <p:nvSpPr>
          <p:cNvPr id="2" name="TextBox 1">
            <a:extLst>
              <a:ext uri="{FF2B5EF4-FFF2-40B4-BE49-F238E27FC236}">
                <a16:creationId xmlns:a16="http://schemas.microsoft.com/office/drawing/2014/main" id="{6994E186-7B2B-463E-8130-4968C8CFB51B}"/>
              </a:ext>
            </a:extLst>
          </p:cNvPr>
          <p:cNvSpPr txBox="1"/>
          <p:nvPr/>
        </p:nvSpPr>
        <p:spPr>
          <a:xfrm>
            <a:off x="31275338" y="869095"/>
            <a:ext cx="5113866" cy="314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br>
              <a:rPr lang="en-US" sz="3600" b="1">
                <a:latin typeface="Arial"/>
                <a:cs typeface="Arial"/>
              </a:rPr>
            </a:br>
            <a:endParaRPr lang="en-US" sz="3600" b="1">
              <a:solidFill>
                <a:schemeClr val="accent2"/>
              </a:solidFill>
              <a:cs typeface="Arial" panose="020B0604020202020204" pitchFamily="34" charset="0"/>
            </a:endParaRPr>
          </a:p>
          <a:p>
            <a:pPr algn="ctr"/>
            <a:endParaRPr lang="en-US" sz="3600">
              <a:solidFill>
                <a:schemeClr val="accent2"/>
              </a:solidFill>
              <a:cs typeface="Arial" panose="020B0604020202020204" pitchFamily="34" charset="0"/>
            </a:endParaRPr>
          </a:p>
        </p:txBody>
      </p:sp>
      <p:sp>
        <p:nvSpPr>
          <p:cNvPr id="33" name="Text Box 35">
            <a:extLst>
              <a:ext uri="{FF2B5EF4-FFF2-40B4-BE49-F238E27FC236}">
                <a16:creationId xmlns:a16="http://schemas.microsoft.com/office/drawing/2014/main" id="{4671A923-FEF7-4AC0-8EEF-7EFDDCC34180}"/>
              </a:ext>
            </a:extLst>
          </p:cNvPr>
          <p:cNvSpPr txBox="1">
            <a:spLocks noChangeArrowheads="1"/>
          </p:cNvSpPr>
          <p:nvPr/>
        </p:nvSpPr>
        <p:spPr bwMode="auto">
          <a:xfrm>
            <a:off x="27397728" y="12949135"/>
            <a:ext cx="8394932" cy="1404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eaLnBrk="1" hangingPunct="1">
              <a:spcBef>
                <a:spcPct val="0"/>
              </a:spcBef>
              <a:buNone/>
            </a:pPr>
            <a:r>
              <a:rPr lang="en-US" altLang="en-US" sz="2800" b="1" dirty="0">
                <a:solidFill>
                  <a:schemeClr val="accent2"/>
                </a:solidFill>
                <a:latin typeface="Arial"/>
                <a:cs typeface="Arial"/>
              </a:rPr>
              <a:t>Fig 5</a:t>
            </a:r>
            <a:r>
              <a:rPr lang="en-US" altLang="en-US" sz="2800" dirty="0">
                <a:solidFill>
                  <a:schemeClr val="accent2"/>
                </a:solidFill>
                <a:latin typeface="Arial"/>
                <a:cs typeface="Arial"/>
              </a:rPr>
              <a:t>. Graph showing</a:t>
            </a:r>
            <a:r>
              <a:rPr lang="en-US" altLang="en-US" sz="2800" dirty="0">
                <a:solidFill>
                  <a:schemeClr val="accent6"/>
                </a:solidFill>
                <a:latin typeface="Arial"/>
                <a:cs typeface="Arial"/>
              </a:rPr>
              <a:t> </a:t>
            </a:r>
            <a:r>
              <a:rPr lang="en-US" sz="2800" dirty="0">
                <a:solidFill>
                  <a:schemeClr val="accent6"/>
                </a:solidFill>
                <a:latin typeface="Arial"/>
                <a:cs typeface="Arial"/>
              </a:rPr>
              <a:t>predicted RMS plotted against the Lambda value to </a:t>
            </a:r>
            <a:r>
              <a:rPr lang="en-US" sz="2800" dirty="0">
                <a:latin typeface="Arial"/>
                <a:cs typeface="Arial"/>
              </a:rPr>
              <a:t>d</a:t>
            </a:r>
            <a:r>
              <a:rPr lang="en-US" altLang="en-US" sz="2800" dirty="0">
                <a:solidFill>
                  <a:schemeClr val="accent2"/>
                </a:solidFill>
                <a:latin typeface="Arial"/>
                <a:cs typeface="Arial"/>
              </a:rPr>
              <a:t>emonstrate improved RMS error through the ML algorithm</a:t>
            </a:r>
            <a:endParaRPr lang="en-US" sz="2800" dirty="0">
              <a:solidFill>
                <a:schemeClr val="accent2"/>
              </a:solidFill>
              <a:cs typeface="Arial" panose="020B0604020202020204" pitchFamily="34" charset="0"/>
            </a:endParaRPr>
          </a:p>
        </p:txBody>
      </p:sp>
      <p:sp>
        <p:nvSpPr>
          <p:cNvPr id="16" name="TextBox 15">
            <a:extLst>
              <a:ext uri="{FF2B5EF4-FFF2-40B4-BE49-F238E27FC236}">
                <a16:creationId xmlns:a16="http://schemas.microsoft.com/office/drawing/2014/main" id="{150B1ADB-4978-432C-9544-B3F68541AA04}"/>
              </a:ext>
            </a:extLst>
          </p:cNvPr>
          <p:cNvSpPr txBox="1"/>
          <p:nvPr/>
        </p:nvSpPr>
        <p:spPr>
          <a:xfrm>
            <a:off x="-13580" y="-92797"/>
            <a:ext cx="5866645" cy="5093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Arial"/>
            </a:endParaRPr>
          </a:p>
        </p:txBody>
      </p:sp>
      <p:pic>
        <p:nvPicPr>
          <p:cNvPr id="13" name="Picture 13" descr="A picture containing sky, outdoor, telescope, day&#10;&#10;Description automatically generated">
            <a:extLst>
              <a:ext uri="{FF2B5EF4-FFF2-40B4-BE49-F238E27FC236}">
                <a16:creationId xmlns:a16="http://schemas.microsoft.com/office/drawing/2014/main" id="{83709EE2-D0F6-A487-C156-48AE6496299B}"/>
              </a:ext>
            </a:extLst>
          </p:cNvPr>
          <p:cNvPicPr>
            <a:picLocks noChangeAspect="1"/>
          </p:cNvPicPr>
          <p:nvPr/>
        </p:nvPicPr>
        <p:blipFill>
          <a:blip r:embed="rId3"/>
          <a:stretch>
            <a:fillRect/>
          </a:stretch>
        </p:blipFill>
        <p:spPr>
          <a:xfrm>
            <a:off x="3132969" y="13271914"/>
            <a:ext cx="3950758" cy="3285067"/>
          </a:xfrm>
          <a:prstGeom prst="rect">
            <a:avLst/>
          </a:prstGeom>
        </p:spPr>
      </p:pic>
      <p:sp>
        <p:nvSpPr>
          <p:cNvPr id="37" name="Text Box 35">
            <a:extLst>
              <a:ext uri="{FF2B5EF4-FFF2-40B4-BE49-F238E27FC236}">
                <a16:creationId xmlns:a16="http://schemas.microsoft.com/office/drawing/2014/main" id="{D1D18D10-E36C-4C96-A791-5796CDE0879B}"/>
              </a:ext>
            </a:extLst>
          </p:cNvPr>
          <p:cNvSpPr txBox="1">
            <a:spLocks noChangeArrowheads="1"/>
          </p:cNvSpPr>
          <p:nvPr/>
        </p:nvSpPr>
        <p:spPr bwMode="auto">
          <a:xfrm>
            <a:off x="3389613" y="16799644"/>
            <a:ext cx="7002153" cy="55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eaLnBrk="1" hangingPunct="1">
              <a:spcBef>
                <a:spcPct val="0"/>
              </a:spcBef>
              <a:buNone/>
            </a:pPr>
            <a:r>
              <a:rPr lang="en-US" altLang="en-US" sz="2900" b="1">
                <a:solidFill>
                  <a:schemeClr val="accent2"/>
                </a:solidFill>
                <a:latin typeface="Arial"/>
                <a:cs typeface="Arial"/>
              </a:rPr>
              <a:t>Fig 1</a:t>
            </a:r>
            <a:r>
              <a:rPr lang="en-US" altLang="en-US" sz="2900">
                <a:solidFill>
                  <a:schemeClr val="accent2"/>
                </a:solidFill>
                <a:latin typeface="Arial"/>
                <a:cs typeface="Arial"/>
              </a:rPr>
              <a:t>. </a:t>
            </a:r>
            <a:r>
              <a:rPr lang="en-US" altLang="en-US" sz="2900" err="1">
                <a:solidFill>
                  <a:schemeClr val="accent2"/>
                </a:solidFill>
                <a:latin typeface="Arial"/>
                <a:cs typeface="Arial"/>
              </a:rPr>
              <a:t>Viasat</a:t>
            </a:r>
            <a:r>
              <a:rPr lang="en-US" altLang="en-US" sz="2900">
                <a:solidFill>
                  <a:schemeClr val="accent2"/>
                </a:solidFill>
                <a:latin typeface="Arial"/>
                <a:cs typeface="Arial"/>
              </a:rPr>
              <a:t> 7m dish</a:t>
            </a:r>
          </a:p>
        </p:txBody>
      </p:sp>
      <p:pic>
        <p:nvPicPr>
          <p:cNvPr id="20" name="Picture 20" descr="Diagram&#10;&#10;Description automatically generated">
            <a:extLst>
              <a:ext uri="{FF2B5EF4-FFF2-40B4-BE49-F238E27FC236}">
                <a16:creationId xmlns:a16="http://schemas.microsoft.com/office/drawing/2014/main" id="{123E34AC-7465-1743-0C5C-FFF56109E238}"/>
              </a:ext>
            </a:extLst>
          </p:cNvPr>
          <p:cNvPicPr>
            <a:picLocks noChangeAspect="1"/>
          </p:cNvPicPr>
          <p:nvPr/>
        </p:nvPicPr>
        <p:blipFill>
          <a:blip r:embed="rId4"/>
          <a:stretch>
            <a:fillRect/>
          </a:stretch>
        </p:blipFill>
        <p:spPr>
          <a:xfrm>
            <a:off x="9974031" y="10218014"/>
            <a:ext cx="7971366" cy="3932766"/>
          </a:xfrm>
          <a:prstGeom prst="rect">
            <a:avLst/>
          </a:prstGeom>
        </p:spPr>
      </p:pic>
      <p:sp>
        <p:nvSpPr>
          <p:cNvPr id="10" name="TextBox 9">
            <a:extLst>
              <a:ext uri="{FF2B5EF4-FFF2-40B4-BE49-F238E27FC236}">
                <a16:creationId xmlns:a16="http://schemas.microsoft.com/office/drawing/2014/main" id="{F25B76CA-0BAB-0A63-4593-0F70448D42E5}"/>
              </a:ext>
            </a:extLst>
          </p:cNvPr>
          <p:cNvSpPr txBox="1"/>
          <p:nvPr/>
        </p:nvSpPr>
        <p:spPr>
          <a:xfrm>
            <a:off x="9732646" y="5000521"/>
            <a:ext cx="7929034" cy="161582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b="1">
              <a:solidFill>
                <a:schemeClr val="accent2"/>
              </a:solidFill>
              <a:latin typeface="Arial"/>
              <a:cs typeface="Arial"/>
            </a:endParaRPr>
          </a:p>
          <a:p>
            <a:pPr marL="571500" indent="-571500">
              <a:buFont typeface="Wingdings"/>
              <a:buChar char="q"/>
            </a:pPr>
            <a:r>
              <a:rPr lang="en-US" sz="3600" dirty="0">
                <a:solidFill>
                  <a:schemeClr val="accent6"/>
                </a:solidFill>
                <a:latin typeface="Arial"/>
                <a:cs typeface="Arial"/>
              </a:rPr>
              <a:t>The existing model from last year will produce some representative data for chosen scenarios, and the data generated will create more accurate inputs for the PID controller by using machine learning techniques for analysis </a:t>
            </a:r>
            <a:endParaRPr lang="en-US" sz="3600" dirty="0">
              <a:solidFill>
                <a:schemeClr val="accent6"/>
              </a:solidFill>
              <a:cs typeface="Arial" panose="020B0604020202020204" pitchFamily="34" charset="0"/>
            </a:endParaRPr>
          </a:p>
          <a:p>
            <a:pPr marL="571500" indent="-571500" algn="l">
              <a:buFont typeface="Wingdings"/>
              <a:buChar char="q"/>
            </a:pPr>
            <a:endParaRPr lang="en-US" sz="3600">
              <a:solidFill>
                <a:schemeClr val="accent6"/>
              </a:solidFill>
              <a:cs typeface="Arial"/>
            </a:endParaRPr>
          </a:p>
          <a:p>
            <a:pPr marL="571500" indent="-571500">
              <a:buFont typeface="Wingdings"/>
              <a:buChar char="q"/>
            </a:pPr>
            <a:endParaRPr lang="en-US" sz="3600">
              <a:solidFill>
                <a:schemeClr val="accent6"/>
              </a:solidFill>
              <a:cs typeface="Arial"/>
            </a:endParaRPr>
          </a:p>
          <a:p>
            <a:pPr marL="571500" indent="-571500">
              <a:buFont typeface="Wingdings"/>
              <a:buChar char="q"/>
            </a:pPr>
            <a:endParaRPr lang="en-US" sz="3600">
              <a:solidFill>
                <a:schemeClr val="accent6"/>
              </a:solidFill>
              <a:cs typeface="Arial"/>
            </a:endParaRPr>
          </a:p>
          <a:p>
            <a:pPr marL="571500" indent="-571500">
              <a:buFont typeface="Wingdings"/>
              <a:buChar char="q"/>
            </a:pPr>
            <a:endParaRPr lang="en-US" sz="3600">
              <a:solidFill>
                <a:schemeClr val="accent6"/>
              </a:solidFill>
              <a:cs typeface="Arial"/>
            </a:endParaRPr>
          </a:p>
          <a:p>
            <a:pPr marL="571500" indent="-571500">
              <a:buFont typeface="Wingdings"/>
              <a:buChar char="q"/>
            </a:pPr>
            <a:endParaRPr lang="en-US" sz="3600">
              <a:solidFill>
                <a:schemeClr val="accent6"/>
              </a:solidFill>
              <a:cs typeface="Arial"/>
            </a:endParaRPr>
          </a:p>
          <a:p>
            <a:pPr marL="571500" indent="-571500">
              <a:buFont typeface="Wingdings"/>
              <a:buChar char="q"/>
            </a:pPr>
            <a:endParaRPr lang="en-US" sz="3600">
              <a:solidFill>
                <a:schemeClr val="accent6"/>
              </a:solidFill>
              <a:cs typeface="Arial"/>
            </a:endParaRPr>
          </a:p>
          <a:p>
            <a:pPr marL="571500" indent="-571500">
              <a:buFont typeface="Wingdings"/>
              <a:buChar char="q"/>
            </a:pPr>
            <a:endParaRPr lang="en-US" sz="3600">
              <a:solidFill>
                <a:schemeClr val="accent6"/>
              </a:solidFill>
              <a:cs typeface="Arial"/>
            </a:endParaRPr>
          </a:p>
          <a:p>
            <a:pPr marL="571500" indent="-571500">
              <a:buFont typeface="Wingdings"/>
              <a:buChar char="q"/>
            </a:pPr>
            <a:endParaRPr lang="en-US" sz="3600">
              <a:solidFill>
                <a:schemeClr val="accent6"/>
              </a:solidFill>
              <a:cs typeface="Arial"/>
            </a:endParaRPr>
          </a:p>
          <a:p>
            <a:pPr marL="571500" indent="-571500">
              <a:buFont typeface="Wingdings"/>
              <a:buChar char="q"/>
            </a:pPr>
            <a:endParaRPr lang="en-US" sz="3600" dirty="0">
              <a:solidFill>
                <a:schemeClr val="accent6"/>
              </a:solidFill>
              <a:latin typeface="Arial"/>
              <a:cs typeface="Arial"/>
            </a:endParaRPr>
          </a:p>
          <a:p>
            <a:pPr marL="571500" indent="-571500">
              <a:buFont typeface="Wingdings"/>
              <a:buChar char="q"/>
            </a:pPr>
            <a:r>
              <a:rPr lang="en-US" sz="3600" dirty="0">
                <a:solidFill>
                  <a:schemeClr val="accent6"/>
                </a:solidFill>
                <a:latin typeface="Arial"/>
                <a:cs typeface="Arial"/>
              </a:rPr>
              <a:t>RMS error incorporates both signal overshoot and damping delay in its calculation and is thus optimal for ML training</a:t>
            </a:r>
            <a:br>
              <a:rPr lang="en-US" sz="3600" dirty="0">
                <a:latin typeface="Arial"/>
                <a:cs typeface="Arial"/>
              </a:rPr>
            </a:br>
            <a:endParaRPr lang="en-US" sz="3600">
              <a:solidFill>
                <a:schemeClr val="accent6"/>
              </a:solidFill>
              <a:cs typeface="Arial"/>
            </a:endParaRPr>
          </a:p>
          <a:p>
            <a:pPr marL="571500" indent="-571500">
              <a:buFont typeface="Wingdings"/>
              <a:buChar char="q"/>
            </a:pPr>
            <a:r>
              <a:rPr lang="en-US" sz="3600" dirty="0">
                <a:solidFill>
                  <a:schemeClr val="accent6"/>
                </a:solidFill>
                <a:latin typeface="Arial"/>
                <a:cs typeface="Arial"/>
              </a:rPr>
              <a:t>Classical control system design is used to generate control parameter data used to train the ML block</a:t>
            </a:r>
          </a:p>
          <a:p>
            <a:pPr marL="571500" indent="-571500">
              <a:buFont typeface="Wingdings"/>
              <a:buChar char="q"/>
            </a:pPr>
            <a:endParaRPr lang="en-US" sz="3600">
              <a:solidFill>
                <a:schemeClr val="accent6"/>
              </a:solidFill>
              <a:cs typeface="Arial"/>
            </a:endParaRPr>
          </a:p>
          <a:p>
            <a:endParaRPr lang="en-US">
              <a:cs typeface="Arial"/>
            </a:endParaRPr>
          </a:p>
        </p:txBody>
      </p:sp>
      <p:sp>
        <p:nvSpPr>
          <p:cNvPr id="38" name="Text Box 35">
            <a:extLst>
              <a:ext uri="{FF2B5EF4-FFF2-40B4-BE49-F238E27FC236}">
                <a16:creationId xmlns:a16="http://schemas.microsoft.com/office/drawing/2014/main" id="{99164215-1A31-817E-E634-0BE9FD37EEEE}"/>
              </a:ext>
            </a:extLst>
          </p:cNvPr>
          <p:cNvSpPr txBox="1">
            <a:spLocks noChangeArrowheads="1"/>
          </p:cNvSpPr>
          <p:nvPr/>
        </p:nvSpPr>
        <p:spPr bwMode="auto">
          <a:xfrm>
            <a:off x="10049932" y="14059607"/>
            <a:ext cx="8060486" cy="55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eaLnBrk="1" hangingPunct="1">
              <a:spcBef>
                <a:spcPct val="0"/>
              </a:spcBef>
              <a:buNone/>
            </a:pPr>
            <a:r>
              <a:rPr lang="en-US" altLang="en-US" sz="2900" b="1">
                <a:solidFill>
                  <a:schemeClr val="accent2"/>
                </a:solidFill>
                <a:latin typeface="Arial"/>
                <a:cs typeface="Arial"/>
              </a:rPr>
              <a:t>Fig 2</a:t>
            </a:r>
            <a:r>
              <a:rPr lang="en-US" altLang="en-US" sz="2900">
                <a:solidFill>
                  <a:schemeClr val="accent2"/>
                </a:solidFill>
                <a:latin typeface="Arial"/>
                <a:cs typeface="Arial"/>
              </a:rPr>
              <a:t>. Block Diagram for the existing RF Model </a:t>
            </a:r>
          </a:p>
        </p:txBody>
      </p:sp>
      <p:pic>
        <p:nvPicPr>
          <p:cNvPr id="26" name="Picture 26" descr="Icon&#10;&#10;Description automatically generated">
            <a:extLst>
              <a:ext uri="{FF2B5EF4-FFF2-40B4-BE49-F238E27FC236}">
                <a16:creationId xmlns:a16="http://schemas.microsoft.com/office/drawing/2014/main" id="{DDB8278E-1FCD-6DD9-DF1C-E39BE4E823AA}"/>
              </a:ext>
            </a:extLst>
          </p:cNvPr>
          <p:cNvPicPr>
            <a:picLocks noChangeAspect="1"/>
          </p:cNvPicPr>
          <p:nvPr/>
        </p:nvPicPr>
        <p:blipFill>
          <a:blip r:embed="rId5"/>
          <a:stretch>
            <a:fillRect/>
          </a:stretch>
        </p:blipFill>
        <p:spPr>
          <a:xfrm>
            <a:off x="4596804" y="22486964"/>
            <a:ext cx="4563533" cy="3056815"/>
          </a:xfrm>
          <a:prstGeom prst="rect">
            <a:avLst/>
          </a:prstGeom>
        </p:spPr>
      </p:pic>
      <p:pic>
        <p:nvPicPr>
          <p:cNvPr id="27" name="Picture 28" descr="Icon&#10;&#10;Description automatically generated">
            <a:extLst>
              <a:ext uri="{FF2B5EF4-FFF2-40B4-BE49-F238E27FC236}">
                <a16:creationId xmlns:a16="http://schemas.microsoft.com/office/drawing/2014/main" id="{21FFEFC6-78FF-45BE-D103-D0FAE6CBB95E}"/>
              </a:ext>
            </a:extLst>
          </p:cNvPr>
          <p:cNvPicPr>
            <a:picLocks noChangeAspect="1"/>
          </p:cNvPicPr>
          <p:nvPr/>
        </p:nvPicPr>
        <p:blipFill>
          <a:blip r:embed="rId6"/>
          <a:stretch>
            <a:fillRect/>
          </a:stretch>
        </p:blipFill>
        <p:spPr>
          <a:xfrm>
            <a:off x="1168400" y="22506857"/>
            <a:ext cx="3208866" cy="3038196"/>
          </a:xfrm>
          <a:prstGeom prst="rect">
            <a:avLst/>
          </a:prstGeom>
        </p:spPr>
      </p:pic>
      <p:pic>
        <p:nvPicPr>
          <p:cNvPr id="30" name="Picture 30">
            <a:extLst>
              <a:ext uri="{FF2B5EF4-FFF2-40B4-BE49-F238E27FC236}">
                <a16:creationId xmlns:a16="http://schemas.microsoft.com/office/drawing/2014/main" id="{BCF8DCBF-A6B5-CBA7-37FD-28122F6ED13F}"/>
              </a:ext>
            </a:extLst>
          </p:cNvPr>
          <p:cNvPicPr>
            <a:picLocks noChangeAspect="1"/>
          </p:cNvPicPr>
          <p:nvPr/>
        </p:nvPicPr>
        <p:blipFill>
          <a:blip r:embed="rId7"/>
          <a:stretch>
            <a:fillRect/>
          </a:stretch>
        </p:blipFill>
        <p:spPr>
          <a:xfrm>
            <a:off x="20218400" y="8930892"/>
            <a:ext cx="5494866" cy="553217"/>
          </a:xfrm>
          <a:prstGeom prst="rect">
            <a:avLst/>
          </a:prstGeom>
        </p:spPr>
      </p:pic>
      <p:sp>
        <p:nvSpPr>
          <p:cNvPr id="48" name="Text Box 35">
            <a:extLst>
              <a:ext uri="{FF2B5EF4-FFF2-40B4-BE49-F238E27FC236}">
                <a16:creationId xmlns:a16="http://schemas.microsoft.com/office/drawing/2014/main" id="{AB0F65BA-FBFA-A0DD-8BF8-5BEB4A31DD40}"/>
              </a:ext>
            </a:extLst>
          </p:cNvPr>
          <p:cNvSpPr txBox="1">
            <a:spLocks noChangeArrowheads="1"/>
          </p:cNvSpPr>
          <p:nvPr/>
        </p:nvSpPr>
        <p:spPr bwMode="auto">
          <a:xfrm>
            <a:off x="18548796" y="8483235"/>
            <a:ext cx="8425387" cy="145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eaLnBrk="1" hangingPunct="1">
              <a:spcBef>
                <a:spcPct val="0"/>
              </a:spcBef>
              <a:buNone/>
            </a:pPr>
            <a:r>
              <a:rPr lang="en-US" altLang="en-US" sz="2900" b="1">
                <a:solidFill>
                  <a:schemeClr val="accent2"/>
                </a:solidFill>
                <a:latin typeface="Arial"/>
                <a:cs typeface="Arial"/>
              </a:rPr>
              <a:t>Fig 3</a:t>
            </a:r>
            <a:r>
              <a:rPr lang="en-US" altLang="en-US" sz="2900">
                <a:solidFill>
                  <a:schemeClr val="accent2"/>
                </a:solidFill>
                <a:latin typeface="Arial"/>
                <a:cs typeface="Arial"/>
              </a:rPr>
              <a:t>. Block Diagram for proposed solution. The MATLAB code is used to generate data which feeds into the ML code which is run in Python</a:t>
            </a:r>
          </a:p>
        </p:txBody>
      </p:sp>
      <p:sp>
        <p:nvSpPr>
          <p:cNvPr id="3" name="TextBox 2">
            <a:extLst>
              <a:ext uri="{FF2B5EF4-FFF2-40B4-BE49-F238E27FC236}">
                <a16:creationId xmlns:a16="http://schemas.microsoft.com/office/drawing/2014/main" id="{06698BA9-AA65-159D-3ACD-250878A94EC9}"/>
              </a:ext>
            </a:extLst>
          </p:cNvPr>
          <p:cNvSpPr txBox="1"/>
          <p:nvPr/>
        </p:nvSpPr>
        <p:spPr>
          <a:xfrm>
            <a:off x="18752534" y="18172390"/>
            <a:ext cx="7919791" cy="78483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a:solidFill>
                  <a:schemeClr val="accent2"/>
                </a:solidFill>
                <a:latin typeface="Arial"/>
                <a:cs typeface="Arial"/>
              </a:rPr>
              <a:t> </a:t>
            </a:r>
            <a:r>
              <a:rPr lang="en-US" b="1">
                <a:solidFill>
                  <a:schemeClr val="accent2"/>
                </a:solidFill>
                <a:latin typeface="Arial"/>
                <a:cs typeface="Arial"/>
              </a:rPr>
              <a:t>Python Code</a:t>
            </a:r>
            <a:endParaRPr lang="en-US">
              <a:solidFill>
                <a:schemeClr val="accent2"/>
              </a:solidFill>
              <a:latin typeface="Arial"/>
              <a:cs typeface="Arial"/>
            </a:endParaRPr>
          </a:p>
          <a:p>
            <a:pPr marL="571500" indent="-571500">
              <a:buFont typeface="Wingdings"/>
              <a:buChar char="q"/>
            </a:pPr>
            <a:r>
              <a:rPr lang="en-US" sz="3600">
                <a:solidFill>
                  <a:schemeClr val="accent6"/>
                </a:solidFill>
                <a:latin typeface="Arial"/>
                <a:cs typeface="Arial"/>
              </a:rPr>
              <a:t>The Python script trains the RNN algorithm by comparing the RMS error in the plant's output to that present in the training data </a:t>
            </a:r>
            <a:endParaRPr lang="en-US" sz="3600">
              <a:solidFill>
                <a:schemeClr val="accent6"/>
              </a:solidFill>
              <a:cs typeface="Arial"/>
            </a:endParaRPr>
          </a:p>
          <a:p>
            <a:pPr marL="571500" indent="-571500">
              <a:buFont typeface="Wingdings"/>
              <a:buChar char="q"/>
            </a:pPr>
            <a:r>
              <a:rPr lang="en-US" sz="3600">
                <a:solidFill>
                  <a:schemeClr val="accent6"/>
                </a:solidFill>
                <a:latin typeface="Arial"/>
                <a:cs typeface="Arial"/>
              </a:rPr>
              <a:t>An upper limit will be placed on the RMS error as a constraint on the output </a:t>
            </a:r>
            <a:r>
              <a:rPr lang="en-US" sz="3600" err="1">
                <a:solidFill>
                  <a:schemeClr val="accent6"/>
                </a:solidFill>
                <a:latin typeface="Arial"/>
                <a:cs typeface="Arial"/>
              </a:rPr>
              <a:t>Kp</a:t>
            </a:r>
            <a:r>
              <a:rPr lang="en-US" sz="3600">
                <a:solidFill>
                  <a:schemeClr val="accent6"/>
                </a:solidFill>
                <a:latin typeface="Arial"/>
                <a:cs typeface="Arial"/>
              </a:rPr>
              <a:t> and Ki values</a:t>
            </a:r>
          </a:p>
          <a:p>
            <a:pPr marL="571500" indent="-571500">
              <a:buFont typeface="Wingdings"/>
              <a:buChar char="q"/>
            </a:pPr>
            <a:r>
              <a:rPr lang="en-US" sz="3600">
                <a:solidFill>
                  <a:schemeClr val="accent6"/>
                </a:solidFill>
                <a:latin typeface="Arial"/>
                <a:cs typeface="Arial"/>
              </a:rPr>
              <a:t>The Python code also graphs a predictive plot comparing the RMSE value of the training data against the test data</a:t>
            </a:r>
            <a:endParaRPr lang="en-US" sz="3600">
              <a:solidFill>
                <a:schemeClr val="accent6"/>
              </a:solidFill>
              <a:cs typeface="Arial" panose="020B0604020202020204" pitchFamily="34" charset="0"/>
            </a:endParaRPr>
          </a:p>
          <a:p>
            <a:pPr marL="571500" indent="-571500">
              <a:buFont typeface="Wingdings"/>
              <a:buChar char="q"/>
            </a:pPr>
            <a:endParaRPr lang="en-US" sz="3600">
              <a:solidFill>
                <a:schemeClr val="accent6"/>
              </a:solidFill>
              <a:cs typeface="Arial" panose="020B0604020202020204" pitchFamily="34" charset="0"/>
            </a:endParaRPr>
          </a:p>
        </p:txBody>
      </p:sp>
      <p:pic>
        <p:nvPicPr>
          <p:cNvPr id="5" name="Picture 5" descr="Chart&#10;&#10;Description automatically generated">
            <a:extLst>
              <a:ext uri="{FF2B5EF4-FFF2-40B4-BE49-F238E27FC236}">
                <a16:creationId xmlns:a16="http://schemas.microsoft.com/office/drawing/2014/main" id="{C0CBF38E-1E3B-C35F-6145-5DFF429CB43C}"/>
              </a:ext>
            </a:extLst>
          </p:cNvPr>
          <p:cNvPicPr>
            <a:picLocks noChangeAspect="1"/>
          </p:cNvPicPr>
          <p:nvPr/>
        </p:nvPicPr>
        <p:blipFill>
          <a:blip r:embed="rId8"/>
          <a:stretch>
            <a:fillRect/>
          </a:stretch>
        </p:blipFill>
        <p:spPr>
          <a:xfrm>
            <a:off x="10433280" y="19570225"/>
            <a:ext cx="6891866" cy="2827989"/>
          </a:xfrm>
          <a:prstGeom prst="rect">
            <a:avLst/>
          </a:prstGeom>
        </p:spPr>
      </p:pic>
      <p:pic>
        <p:nvPicPr>
          <p:cNvPr id="6" name="Picture 6" descr="A picture containing icon&#10;&#10;Description automatically generated">
            <a:extLst>
              <a:ext uri="{FF2B5EF4-FFF2-40B4-BE49-F238E27FC236}">
                <a16:creationId xmlns:a16="http://schemas.microsoft.com/office/drawing/2014/main" id="{4736ED4F-DABA-A513-A2A0-B9C4380AD681}"/>
              </a:ext>
            </a:extLst>
          </p:cNvPr>
          <p:cNvPicPr>
            <a:picLocks noChangeAspect="1"/>
          </p:cNvPicPr>
          <p:nvPr/>
        </p:nvPicPr>
        <p:blipFill>
          <a:blip r:embed="rId9"/>
          <a:stretch>
            <a:fillRect/>
          </a:stretch>
        </p:blipFill>
        <p:spPr>
          <a:xfrm>
            <a:off x="10365614" y="22606502"/>
            <a:ext cx="7188200" cy="2817737"/>
          </a:xfrm>
          <a:prstGeom prst="rect">
            <a:avLst/>
          </a:prstGeom>
        </p:spPr>
      </p:pic>
      <p:pic>
        <p:nvPicPr>
          <p:cNvPr id="12" name="Picture 13" descr="Logo&#10;&#10;Description automatically generated">
            <a:extLst>
              <a:ext uri="{FF2B5EF4-FFF2-40B4-BE49-F238E27FC236}">
                <a16:creationId xmlns:a16="http://schemas.microsoft.com/office/drawing/2014/main" id="{3CC09E15-8F6B-8BC7-9399-36C59DA5877A}"/>
              </a:ext>
            </a:extLst>
          </p:cNvPr>
          <p:cNvPicPr>
            <a:picLocks noChangeAspect="1"/>
          </p:cNvPicPr>
          <p:nvPr/>
        </p:nvPicPr>
        <p:blipFill>
          <a:blip r:embed="rId10"/>
          <a:stretch>
            <a:fillRect/>
          </a:stretch>
        </p:blipFill>
        <p:spPr>
          <a:xfrm>
            <a:off x="31748568" y="866764"/>
            <a:ext cx="4632101" cy="2430639"/>
          </a:xfrm>
          <a:prstGeom prst="rect">
            <a:avLst/>
          </a:prstGeom>
        </p:spPr>
      </p:pic>
      <p:sp>
        <p:nvSpPr>
          <p:cNvPr id="36" name="Text Box 41">
            <a:extLst>
              <a:ext uri="{FF2B5EF4-FFF2-40B4-BE49-F238E27FC236}">
                <a16:creationId xmlns:a16="http://schemas.microsoft.com/office/drawing/2014/main" id="{AF67301E-F516-45CA-912B-7A141B9F5645}"/>
              </a:ext>
            </a:extLst>
          </p:cNvPr>
          <p:cNvSpPr txBox="1">
            <a:spLocks noChangeArrowheads="1"/>
          </p:cNvSpPr>
          <p:nvPr/>
        </p:nvSpPr>
        <p:spPr bwMode="auto">
          <a:xfrm>
            <a:off x="27360843" y="14620438"/>
            <a:ext cx="8266783" cy="6551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algn="ctr" eaLnBrk="1" hangingPunct="1">
              <a:spcBef>
                <a:spcPct val="50000"/>
              </a:spcBef>
              <a:buFontTx/>
              <a:buNone/>
            </a:pPr>
            <a:r>
              <a:rPr lang="en-US" altLang="en-US" sz="7200" b="1">
                <a:solidFill>
                  <a:schemeClr val="accent2"/>
                </a:solidFill>
                <a:latin typeface="Arial"/>
                <a:cs typeface="Arial"/>
              </a:rPr>
              <a:t>Future Work</a:t>
            </a:r>
          </a:p>
          <a:p>
            <a:pPr marL="571500" indent="-571500" eaLnBrk="1" hangingPunct="1">
              <a:spcBef>
                <a:spcPct val="50000"/>
              </a:spcBef>
              <a:buFont typeface="Wingdings"/>
              <a:buChar char="q"/>
            </a:pPr>
            <a:r>
              <a:rPr lang="en-US" sz="3600">
                <a:solidFill>
                  <a:schemeClr val="accent6"/>
                </a:solidFill>
                <a:latin typeface="Arial"/>
                <a:cs typeface="Arial"/>
              </a:rPr>
              <a:t>A derivative (D) block can be added in the Simulink to create a PID controller instead of the PI used in this project for higher accuracy </a:t>
            </a:r>
            <a:endParaRPr lang="en-US" sz="3600">
              <a:solidFill>
                <a:schemeClr val="accent6"/>
              </a:solidFill>
              <a:latin typeface="Arial"/>
              <a:cs typeface="Arial" panose="020B0604020202020204" pitchFamily="34" charset="0"/>
            </a:endParaRPr>
          </a:p>
          <a:p>
            <a:pPr marL="571500" indent="-571500">
              <a:spcBef>
                <a:spcPct val="50000"/>
              </a:spcBef>
              <a:buFont typeface="Wingdings"/>
              <a:buChar char="q"/>
            </a:pPr>
            <a:r>
              <a:rPr lang="en-US" sz="3600">
                <a:solidFill>
                  <a:schemeClr val="accent6"/>
                </a:solidFill>
                <a:latin typeface="Arial"/>
                <a:cs typeface="Arial"/>
              </a:rPr>
              <a:t>A  &lt; 30% overshoot parameter can be added to the machine learning algorithm for better control</a:t>
            </a:r>
            <a:endParaRPr lang="en-US" sz="3600">
              <a:solidFill>
                <a:schemeClr val="accent6"/>
              </a:solidFill>
              <a:cs typeface="Arial" panose="020B0604020202020204" pitchFamily="34" charset="0"/>
            </a:endParaRPr>
          </a:p>
          <a:p>
            <a:pPr marL="571500" indent="-571500" algn="just" eaLnBrk="1" hangingPunct="1">
              <a:spcBef>
                <a:spcPct val="50000"/>
              </a:spcBef>
            </a:pPr>
            <a:endParaRPr lang="en-US" altLang="en-US" sz="3900">
              <a:solidFill>
                <a:schemeClr val="accent2"/>
              </a:solidFill>
              <a:cs typeface="Arial" panose="020B0604020202020204" pitchFamily="34" charset="0"/>
            </a:endParaRPr>
          </a:p>
        </p:txBody>
      </p:sp>
      <p:pic>
        <p:nvPicPr>
          <p:cNvPr id="11" name="Picture 13" descr="Logo&#10;&#10;Description automatically generated">
            <a:extLst>
              <a:ext uri="{FF2B5EF4-FFF2-40B4-BE49-F238E27FC236}">
                <a16:creationId xmlns:a16="http://schemas.microsoft.com/office/drawing/2014/main" id="{95C45878-8D4A-7474-5247-1FEE52007770}"/>
              </a:ext>
            </a:extLst>
          </p:cNvPr>
          <p:cNvPicPr>
            <a:picLocks noChangeAspect="1"/>
          </p:cNvPicPr>
          <p:nvPr/>
        </p:nvPicPr>
        <p:blipFill>
          <a:blip r:embed="rId11"/>
          <a:stretch>
            <a:fillRect/>
          </a:stretch>
        </p:blipFill>
        <p:spPr>
          <a:xfrm>
            <a:off x="-62248" y="1381660"/>
            <a:ext cx="5404832" cy="1830141"/>
          </a:xfrm>
          <a:prstGeom prst="rect">
            <a:avLst/>
          </a:prstGeom>
        </p:spPr>
      </p:pic>
      <p:pic>
        <p:nvPicPr>
          <p:cNvPr id="18" name="Picture 17" descr="Chart, line chart&#10;&#10;Description automatically generated">
            <a:extLst>
              <a:ext uri="{FF2B5EF4-FFF2-40B4-BE49-F238E27FC236}">
                <a16:creationId xmlns:a16="http://schemas.microsoft.com/office/drawing/2014/main" id="{B987BAFF-93A4-46D9-A7DB-49A611A64B2A}"/>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7361137" y="5225748"/>
            <a:ext cx="4317264" cy="2093795"/>
          </a:xfrm>
          <a:prstGeom prst="rect">
            <a:avLst/>
          </a:prstGeom>
        </p:spPr>
      </p:pic>
      <p:pic>
        <p:nvPicPr>
          <p:cNvPr id="21" name="Picture 20" descr="Chart&#10;&#10;Description automatically generated with low confidence">
            <a:extLst>
              <a:ext uri="{FF2B5EF4-FFF2-40B4-BE49-F238E27FC236}">
                <a16:creationId xmlns:a16="http://schemas.microsoft.com/office/drawing/2014/main" id="{DC1BADC7-0B11-4CA0-AD69-487D255762B9}"/>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267730" y="5220585"/>
            <a:ext cx="4338727" cy="2093794"/>
          </a:xfrm>
          <a:prstGeom prst="rect">
            <a:avLst/>
          </a:prstGeom>
        </p:spPr>
      </p:pic>
      <p:pic>
        <p:nvPicPr>
          <p:cNvPr id="4" name="Picture 6" descr="Diagram&#10;&#10;Description automatically generated">
            <a:extLst>
              <a:ext uri="{FF2B5EF4-FFF2-40B4-BE49-F238E27FC236}">
                <a16:creationId xmlns:a16="http://schemas.microsoft.com/office/drawing/2014/main" id="{6B4E8410-68C6-E7AF-B6DA-3F65A30DB364}"/>
              </a:ext>
            </a:extLst>
          </p:cNvPr>
          <p:cNvPicPr>
            <a:picLocks noChangeAspect="1"/>
          </p:cNvPicPr>
          <p:nvPr/>
        </p:nvPicPr>
        <p:blipFill>
          <a:blip r:embed="rId14"/>
          <a:stretch>
            <a:fillRect/>
          </a:stretch>
        </p:blipFill>
        <p:spPr>
          <a:xfrm>
            <a:off x="18934090" y="4766494"/>
            <a:ext cx="7637171" cy="3667856"/>
          </a:xfrm>
          <a:prstGeom prst="rect">
            <a:avLst/>
          </a:prstGeom>
        </p:spPr>
      </p:pic>
      <p:sp>
        <p:nvSpPr>
          <p:cNvPr id="40" name="Text Box 28">
            <a:extLst>
              <a:ext uri="{FF2B5EF4-FFF2-40B4-BE49-F238E27FC236}">
                <a16:creationId xmlns:a16="http://schemas.microsoft.com/office/drawing/2014/main" id="{AD153C7F-CCC1-CEF4-242C-7C0505361BFA}"/>
              </a:ext>
            </a:extLst>
          </p:cNvPr>
          <p:cNvSpPr txBox="1">
            <a:spLocks noChangeArrowheads="1"/>
          </p:cNvSpPr>
          <p:nvPr/>
        </p:nvSpPr>
        <p:spPr bwMode="auto">
          <a:xfrm>
            <a:off x="799335" y="4725939"/>
            <a:ext cx="8684542" cy="2881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5524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algn="ctr" eaLnBrk="1" hangingPunct="1">
              <a:spcBef>
                <a:spcPct val="50000"/>
              </a:spcBef>
              <a:buNone/>
            </a:pPr>
            <a:r>
              <a:rPr lang="en-US" altLang="en-US" sz="7200" b="1">
                <a:solidFill>
                  <a:schemeClr val="accent2"/>
                </a:solidFill>
                <a:latin typeface="Arial"/>
                <a:cs typeface="Arial"/>
              </a:rPr>
              <a:t>Background</a:t>
            </a:r>
            <a:endParaRPr lang="en-US" altLang="en-US" sz="7200" b="1">
              <a:solidFill>
                <a:schemeClr val="accent2"/>
              </a:solidFill>
              <a:cs typeface="Arial" panose="020B0604020202020204" pitchFamily="34" charset="0"/>
            </a:endParaRPr>
          </a:p>
          <a:p>
            <a:pPr marL="571500" indent="-571500" eaLnBrk="1" hangingPunct="1">
              <a:spcBef>
                <a:spcPct val="50000"/>
              </a:spcBef>
              <a:buFont typeface="Wingdings"/>
              <a:buChar char="q"/>
            </a:pPr>
            <a:endParaRPr lang="en-US" altLang="en-US" sz="7200" b="1">
              <a:solidFill>
                <a:schemeClr val="accent2"/>
              </a:solidFill>
              <a:cs typeface="Arial" panose="020B0604020202020204" pitchFamily="34" charset="0"/>
            </a:endParaRPr>
          </a:p>
        </p:txBody>
      </p:sp>
      <p:pic>
        <p:nvPicPr>
          <p:cNvPr id="7" name="Picture 7" descr="Chart, histogram&#10;&#10;Description automatically generated">
            <a:extLst>
              <a:ext uri="{FF2B5EF4-FFF2-40B4-BE49-F238E27FC236}">
                <a16:creationId xmlns:a16="http://schemas.microsoft.com/office/drawing/2014/main" id="{D15F8F31-F6E0-6706-A91D-4DF12A98A2F7}"/>
              </a:ext>
            </a:extLst>
          </p:cNvPr>
          <p:cNvPicPr>
            <a:picLocks noChangeAspect="1"/>
          </p:cNvPicPr>
          <p:nvPr/>
        </p:nvPicPr>
        <p:blipFill>
          <a:blip r:embed="rId15"/>
          <a:stretch>
            <a:fillRect/>
          </a:stretch>
        </p:blipFill>
        <p:spPr>
          <a:xfrm>
            <a:off x="27906373" y="8493057"/>
            <a:ext cx="6714186" cy="4478674"/>
          </a:xfrm>
          <a:prstGeom prst="rect">
            <a:avLst/>
          </a:prstGeom>
        </p:spPr>
      </p:pic>
      <p:sp>
        <p:nvSpPr>
          <p:cNvPr id="39" name="Text Box 35">
            <a:extLst>
              <a:ext uri="{FF2B5EF4-FFF2-40B4-BE49-F238E27FC236}">
                <a16:creationId xmlns:a16="http://schemas.microsoft.com/office/drawing/2014/main" id="{75ACEEB5-A01D-3FD4-ABF9-8B42B0FE14EA}"/>
              </a:ext>
            </a:extLst>
          </p:cNvPr>
          <p:cNvSpPr txBox="1">
            <a:spLocks noChangeArrowheads="1"/>
          </p:cNvSpPr>
          <p:nvPr/>
        </p:nvSpPr>
        <p:spPr bwMode="auto">
          <a:xfrm>
            <a:off x="27397727" y="7325359"/>
            <a:ext cx="8416398" cy="1003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0341" tIns="55170" rIns="110341" bIns="55170" anchor="t">
            <a:spAutoFit/>
          </a:bodyPr>
          <a:lstStyle>
            <a:lvl1pPr defTabSz="3657600">
              <a:spcBef>
                <a:spcPct val="20000"/>
              </a:spcBef>
              <a:buChar char="•"/>
              <a:defRPr sz="12800">
                <a:solidFill>
                  <a:schemeClr val="tx1"/>
                </a:solidFill>
                <a:latin typeface="Arial" panose="020B0604020202020204" pitchFamily="34" charset="0"/>
              </a:defRPr>
            </a:lvl1pPr>
            <a:lvl2pPr marL="742950" indent="-285750" defTabSz="3657600">
              <a:spcBef>
                <a:spcPct val="20000"/>
              </a:spcBef>
              <a:buChar char="–"/>
              <a:defRPr sz="11200">
                <a:solidFill>
                  <a:schemeClr val="tx1"/>
                </a:solidFill>
                <a:latin typeface="Arial" panose="020B0604020202020204" pitchFamily="34" charset="0"/>
              </a:defRPr>
            </a:lvl2pPr>
            <a:lvl3pPr marL="1143000" indent="-228600" defTabSz="3657600">
              <a:spcBef>
                <a:spcPct val="20000"/>
              </a:spcBef>
              <a:buChar char="•"/>
              <a:defRPr sz="9700">
                <a:solidFill>
                  <a:schemeClr val="tx1"/>
                </a:solidFill>
                <a:latin typeface="Arial" panose="020B0604020202020204" pitchFamily="34" charset="0"/>
              </a:defRPr>
            </a:lvl3pPr>
            <a:lvl4pPr marL="1600200" indent="-228600" defTabSz="3657600">
              <a:spcBef>
                <a:spcPct val="20000"/>
              </a:spcBef>
              <a:buChar char="–"/>
              <a:defRPr sz="8000">
                <a:solidFill>
                  <a:schemeClr val="tx1"/>
                </a:solidFill>
                <a:latin typeface="Arial" panose="020B0604020202020204" pitchFamily="34" charset="0"/>
              </a:defRPr>
            </a:lvl4pPr>
            <a:lvl5pPr marL="2057400" indent="-228600" defTabSz="3657600">
              <a:spcBef>
                <a:spcPct val="20000"/>
              </a:spcBef>
              <a:buChar char="»"/>
              <a:defRPr sz="8000">
                <a:solidFill>
                  <a:schemeClr val="tx1"/>
                </a:solidFill>
                <a:latin typeface="Arial" panose="020B0604020202020204" pitchFamily="34" charset="0"/>
              </a:defRPr>
            </a:lvl5pPr>
            <a:lvl6pPr marL="25146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6pPr>
            <a:lvl7pPr marL="29718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7pPr>
            <a:lvl8pPr marL="34290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8pPr>
            <a:lvl9pPr marL="3886200" indent="-228600" defTabSz="3657600" eaLnBrk="0" fontAlgn="base" hangingPunct="0">
              <a:spcBef>
                <a:spcPct val="20000"/>
              </a:spcBef>
              <a:spcAft>
                <a:spcPct val="0"/>
              </a:spcAft>
              <a:buChar char="»"/>
              <a:defRPr sz="8000">
                <a:solidFill>
                  <a:schemeClr val="tx1"/>
                </a:solidFill>
                <a:latin typeface="Arial" panose="020B0604020202020204" pitchFamily="34" charset="0"/>
              </a:defRPr>
            </a:lvl9pPr>
          </a:lstStyle>
          <a:p>
            <a:pPr eaLnBrk="1" hangingPunct="1">
              <a:spcBef>
                <a:spcPct val="0"/>
              </a:spcBef>
              <a:buNone/>
            </a:pPr>
            <a:r>
              <a:rPr lang="en-US" altLang="en-US" sz="2900" b="1">
                <a:solidFill>
                  <a:schemeClr val="accent2"/>
                </a:solidFill>
                <a:latin typeface="Arial"/>
                <a:cs typeface="Arial"/>
              </a:rPr>
              <a:t>Fig 4</a:t>
            </a:r>
            <a:r>
              <a:rPr lang="en-US" altLang="en-US" sz="2900">
                <a:solidFill>
                  <a:schemeClr val="accent2"/>
                </a:solidFill>
                <a:latin typeface="Arial"/>
                <a:cs typeface="Arial"/>
              </a:rPr>
              <a:t>. Graph of</a:t>
            </a:r>
            <a:r>
              <a:rPr lang="en-US" altLang="en-US" sz="2900">
                <a:solidFill>
                  <a:schemeClr val="accent6"/>
                </a:solidFill>
                <a:latin typeface="Arial"/>
                <a:cs typeface="Arial"/>
              </a:rPr>
              <a:t> </a:t>
            </a:r>
            <a:r>
              <a:rPr lang="en-US" sz="2900">
                <a:solidFill>
                  <a:schemeClr val="accent6"/>
                </a:solidFill>
                <a:latin typeface="Arial"/>
                <a:cs typeface="Arial"/>
              </a:rPr>
              <a:t>plant outputs as a function of </a:t>
            </a:r>
            <a:br>
              <a:rPr lang="en-US" sz="2900">
                <a:solidFill>
                  <a:schemeClr val="accent6"/>
                </a:solidFill>
                <a:latin typeface="Arial"/>
                <a:cs typeface="Arial"/>
              </a:rPr>
            </a:br>
            <a:r>
              <a:rPr lang="en-US" sz="2900">
                <a:solidFill>
                  <a:schemeClr val="accent6"/>
                </a:solidFill>
                <a:latin typeface="Arial"/>
                <a:cs typeface="Arial"/>
              </a:rPr>
              <a:t>time for two different lambda values</a:t>
            </a:r>
            <a:endParaRPr lang="en-US" altLang="en-US" sz="2900">
              <a:solidFill>
                <a:schemeClr val="accent6"/>
              </a:solidFill>
              <a:cs typeface="Arial" panose="020B060402020202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030538" rtl="0" eaLnBrk="1" fontAlgn="base" latinLnBrk="0" hangingPunct="1">
          <a:lnSpc>
            <a:spcPct val="100000"/>
          </a:lnSpc>
          <a:spcBef>
            <a:spcPct val="0"/>
          </a:spcBef>
          <a:spcAft>
            <a:spcPct val="0"/>
          </a:spcAft>
          <a:buClrTx/>
          <a:buSzTx/>
          <a:buFontTx/>
          <a:buNone/>
          <a:tabLst/>
          <a:defRPr kumimoji="0" lang="en-US" sz="6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030538" rtl="0" eaLnBrk="1" fontAlgn="base" latinLnBrk="0" hangingPunct="1">
          <a:lnSpc>
            <a:spcPct val="100000"/>
          </a:lnSpc>
          <a:spcBef>
            <a:spcPct val="0"/>
          </a:spcBef>
          <a:spcAft>
            <a:spcPct val="0"/>
          </a:spcAft>
          <a:buClrTx/>
          <a:buSzTx/>
          <a:buFontTx/>
          <a:buNone/>
          <a:tabLst/>
          <a:defRPr kumimoji="0" lang="en-US" sz="6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6DA008BD179343962DD4B8D4E8ACA3" ma:contentTypeVersion="10" ma:contentTypeDescription="Create a new document." ma:contentTypeScope="" ma:versionID="f779daaaa6830d50e4c63dc07e6b2213">
  <xsd:schema xmlns:xsd="http://www.w3.org/2001/XMLSchema" xmlns:xs="http://www.w3.org/2001/XMLSchema" xmlns:p="http://schemas.microsoft.com/office/2006/metadata/properties" xmlns:ns2="4c02f423-383e-4afd-8bb3-20270cc9c208" targetNamespace="http://schemas.microsoft.com/office/2006/metadata/properties" ma:root="true" ma:fieldsID="1c367d518cba31f1fcb8c0a2024e71f5" ns2:_="">
    <xsd:import namespace="4c02f423-383e-4afd-8bb3-20270cc9c20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02f423-383e-4afd-8bb3-20270cc9c2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494E72-8C42-4359-9F8E-02271697CE04}">
  <ds:schemaRefs>
    <ds:schemaRef ds:uri="4c02f423-383e-4afd-8bb3-20270cc9c20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2E9AC45-0BA5-402D-A2FC-A0F43AE8ABD4}">
  <ds:schemaRefs>
    <ds:schemaRef ds:uri="http://schemas.microsoft.com/sharepoint/v3/contenttype/forms"/>
  </ds:schemaRefs>
</ds:datastoreItem>
</file>

<file path=customXml/itemProps3.xml><?xml version="1.0" encoding="utf-8"?>
<ds:datastoreItem xmlns:ds="http://schemas.openxmlformats.org/officeDocument/2006/customXml" ds:itemID="{8E0B420F-187E-455F-8FF7-47E20E9FA1F0}">
  <ds:schemaRefs>
    <ds:schemaRef ds:uri="274ecbc7-f473-4d45-8d1a-5dcb4d8ea1f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Georgia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IOS template</dc:title>
  <dc:subject>Template for poster</dc:subject>
  <dc:creator>Mario Romero</dc:creator>
  <cp:revision>48</cp:revision>
  <dcterms:created xsi:type="dcterms:W3CDTF">2005-03-04T21:53:30Z</dcterms:created>
  <dcterms:modified xsi:type="dcterms:W3CDTF">2022-04-18T19:46:59Z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0x0101008D6DA008BD179343962DD4B8D4E8ACA3</vt:lpwstr>
  </property>
</Properties>
</file>