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8"/>
  </p:notesMasterIdLst>
  <p:sldIdLst>
    <p:sldId id="256" r:id="rId6"/>
    <p:sldId id="273" r:id="rId7"/>
    <p:sldId id="275" r:id="rId8"/>
    <p:sldId id="294" r:id="rId9"/>
    <p:sldId id="274" r:id="rId10"/>
    <p:sldId id="276" r:id="rId11"/>
    <p:sldId id="277" r:id="rId12"/>
    <p:sldId id="301" r:id="rId13"/>
    <p:sldId id="267" r:id="rId14"/>
    <p:sldId id="262" r:id="rId15"/>
    <p:sldId id="299" r:id="rId16"/>
    <p:sldId id="289" r:id="rId17"/>
    <p:sldId id="290" r:id="rId18"/>
    <p:sldId id="291" r:id="rId19"/>
    <p:sldId id="300" r:id="rId20"/>
    <p:sldId id="279" r:id="rId21"/>
    <p:sldId id="293" r:id="rId22"/>
    <p:sldId id="302" r:id="rId23"/>
    <p:sldId id="298" r:id="rId24"/>
    <p:sldId id="296" r:id="rId25"/>
    <p:sldId id="286"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D416F-5F12-49B7-9CBC-89239F4A63A6}" v="15" dt="2022-04-19T01:59:33.158"/>
    <p1510:client id="{23094163-711B-4C2F-AC0D-075EA91B4AAA}" v="45" dt="2022-04-18T02:48:23.007"/>
    <p1510:client id="{356D2A1E-DB36-4EBC-84FE-249616D03F69}" v="46" dt="2022-04-19T01:04:43.734"/>
    <p1510:client id="{3D65A9AA-EE86-48F6-9F67-3BCDA4CBBAF8}" v="135" dt="2022-04-19T02:02:54"/>
    <p1510:client id="{6F9F3CFE-2EAB-4F7F-9E60-09C5E26881AC}" v="296" dt="2022-04-19T02:47:47.557"/>
    <p1510:client id="{749D8413-204F-47B0-BCDD-79CFC610CDD7}" v="7" dt="2022-04-19T00:13:16.301"/>
    <p1510:client id="{77E8EC7A-0933-4675-9230-7E7A9A24EF73}" v="281" dt="2022-04-19T04:38:24.161"/>
    <p1510:client id="{7F4BF97B-2E2C-49C9-88E8-88BF199E0CB6}" v="2" dt="2022-04-19T01:58:40.409"/>
    <p1510:client id="{8A4D6FFD-A8BD-424A-954F-0DB982510D7E}" v="72" dt="2022-04-19T01:03:33.163"/>
    <p1510:client id="{A9EC5442-F900-429B-8A89-A97BFE05A7AA}" v="101" dt="2022-04-19T02:19:18.008"/>
    <p1510:client id="{B3E847C1-3A47-47DA-A04A-E62CB88C1F7F}" v="738" dt="2022-04-19T03:08:22.678"/>
    <p1510:client id="{C4223FCC-7DA4-4C1A-8500-4B346BC7A78F}" v="41" dt="2022-04-19T01:58:03.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9466CDF-4231-494F-9989-05FD0E9AE9A9}"/>
    <pc:docChg chg="addSld">
      <pc:chgData name="" userId="" providerId="" clId="Web-{19466CDF-4231-494F-9989-05FD0E9AE9A9}" dt="2022-04-01T17:16:34.232" v="0"/>
      <pc:docMkLst>
        <pc:docMk/>
      </pc:docMkLst>
      <pc:sldChg chg="add">
        <pc:chgData name="" userId="" providerId="" clId="Web-{19466CDF-4231-494F-9989-05FD0E9AE9A9}" dt="2022-04-01T17:16:34.232" v="0"/>
        <pc:sldMkLst>
          <pc:docMk/>
          <pc:sldMk cId="802247268" sldId="275"/>
        </pc:sldMkLst>
      </pc:sldChg>
    </pc:docChg>
  </pc:docChgLst>
  <pc:docChgLst>
    <pc:chgData name="Bhattacharya, Adrija" userId="S::adrija3@gatech.edu::5ca82ccf-47d2-4279-a5a1-47b709ea3587" providerId="AD" clId="Web-{7C8D4930-1E52-4383-A47B-9B3FF7DDA8ED}"/>
    <pc:docChg chg="addSld delSld modSld sldOrd">
      <pc:chgData name="Bhattacharya, Adrija" userId="S::adrija3@gatech.edu::5ca82ccf-47d2-4279-a5a1-47b709ea3587" providerId="AD" clId="Web-{7C8D4930-1E52-4383-A47B-9B3FF7DDA8ED}" dt="2022-04-01T18:57:08.406" v="314"/>
      <pc:docMkLst>
        <pc:docMk/>
      </pc:docMkLst>
      <pc:sldChg chg="addSp delSp modSp">
        <pc:chgData name="Bhattacharya, Adrija" userId="S::adrija3@gatech.edu::5ca82ccf-47d2-4279-a5a1-47b709ea3587" providerId="AD" clId="Web-{7C8D4930-1E52-4383-A47B-9B3FF7DDA8ED}" dt="2022-04-01T18:24:05.232" v="261" actId="20577"/>
        <pc:sldMkLst>
          <pc:docMk/>
          <pc:sldMk cId="1326262044" sldId="264"/>
        </pc:sldMkLst>
        <pc:spChg chg="mod">
          <ac:chgData name="Bhattacharya, Adrija" userId="S::adrija3@gatech.edu::5ca82ccf-47d2-4279-a5a1-47b709ea3587" providerId="AD" clId="Web-{7C8D4930-1E52-4383-A47B-9B3FF7DDA8ED}" dt="2022-04-01T18:24:05.232" v="261" actId="20577"/>
          <ac:spMkLst>
            <pc:docMk/>
            <pc:sldMk cId="1326262044" sldId="264"/>
            <ac:spMk id="3" creationId="{B8E54188-BF7F-4005-0DBB-DE178F30FA27}"/>
          </ac:spMkLst>
        </pc:spChg>
        <pc:spChg chg="del">
          <ac:chgData name="Bhattacharya, Adrija" userId="S::adrija3@gatech.edu::5ca82ccf-47d2-4279-a5a1-47b709ea3587" providerId="AD" clId="Web-{7C8D4930-1E52-4383-A47B-9B3FF7DDA8ED}" dt="2022-04-01T18:01:14.968" v="77"/>
          <ac:spMkLst>
            <pc:docMk/>
            <pc:sldMk cId="1326262044" sldId="264"/>
            <ac:spMk id="4" creationId="{9D6CE3E8-DB1D-4BC9-26B4-2A3E3E3CAA80}"/>
          </ac:spMkLst>
        </pc:spChg>
        <pc:spChg chg="add del mod">
          <ac:chgData name="Bhattacharya, Adrija" userId="S::adrija3@gatech.edu::5ca82ccf-47d2-4279-a5a1-47b709ea3587" providerId="AD" clId="Web-{7C8D4930-1E52-4383-A47B-9B3FF7DDA8ED}" dt="2022-04-01T18:17:38.953" v="246"/>
          <ac:spMkLst>
            <pc:docMk/>
            <pc:sldMk cId="1326262044" sldId="264"/>
            <ac:spMk id="6" creationId="{D9B96996-ABBB-AAA1-B6DD-D7925AA9236F}"/>
          </ac:spMkLst>
        </pc:spChg>
        <pc:picChg chg="add mod">
          <ac:chgData name="Bhattacharya, Adrija" userId="S::adrija3@gatech.edu::5ca82ccf-47d2-4279-a5a1-47b709ea3587" providerId="AD" clId="Web-{7C8D4930-1E52-4383-A47B-9B3FF7DDA8ED}" dt="2022-04-01T18:02:12.158" v="83" actId="1076"/>
          <ac:picMkLst>
            <pc:docMk/>
            <pc:sldMk cId="1326262044" sldId="264"/>
            <ac:picMk id="5" creationId="{3B638168-798B-3E02-DA5B-FB92CC00D3AD}"/>
          </ac:picMkLst>
        </pc:picChg>
        <pc:picChg chg="add mod">
          <ac:chgData name="Bhattacharya, Adrija" userId="S::adrija3@gatech.edu::5ca82ccf-47d2-4279-a5a1-47b709ea3587" providerId="AD" clId="Web-{7C8D4930-1E52-4383-A47B-9B3FF7DDA8ED}" dt="2022-04-01T18:04:30.850" v="117" actId="1076"/>
          <ac:picMkLst>
            <pc:docMk/>
            <pc:sldMk cId="1326262044" sldId="264"/>
            <ac:picMk id="8" creationId="{AB326963-FD4D-6A3E-3AC5-D238206FD4B7}"/>
          </ac:picMkLst>
        </pc:picChg>
      </pc:sldChg>
      <pc:sldChg chg="addSp delSp modSp">
        <pc:chgData name="Bhattacharya, Adrija" userId="S::adrija3@gatech.edu::5ca82ccf-47d2-4279-a5a1-47b709ea3587" providerId="AD" clId="Web-{7C8D4930-1E52-4383-A47B-9B3FF7DDA8ED}" dt="2022-04-01T17:37:00.390" v="17" actId="20577"/>
        <pc:sldMkLst>
          <pc:docMk/>
          <pc:sldMk cId="1013796824" sldId="274"/>
        </pc:sldMkLst>
        <pc:spChg chg="add del mod">
          <ac:chgData name="Bhattacharya, Adrija" userId="S::adrija3@gatech.edu::5ca82ccf-47d2-4279-a5a1-47b709ea3587" providerId="AD" clId="Web-{7C8D4930-1E52-4383-A47B-9B3FF7DDA8ED}" dt="2022-04-01T17:36:54.280" v="10"/>
          <ac:spMkLst>
            <pc:docMk/>
            <pc:sldMk cId="1013796824" sldId="274"/>
            <ac:spMk id="54" creationId="{83EAE783-6823-A5BD-6AAF-9D63BA5866EE}"/>
          </ac:spMkLst>
        </pc:spChg>
        <pc:graphicFrameChg chg="add del modGraphic">
          <ac:chgData name="Bhattacharya, Adrija" userId="S::adrija3@gatech.edu::5ca82ccf-47d2-4279-a5a1-47b709ea3587" providerId="AD" clId="Web-{7C8D4930-1E52-4383-A47B-9B3FF7DDA8ED}" dt="2022-04-01T17:37:00.390" v="17" actId="20577"/>
          <ac:graphicFrameMkLst>
            <pc:docMk/>
            <pc:sldMk cId="1013796824" sldId="274"/>
            <ac:graphicFrameMk id="5" creationId="{63166FAC-F7EA-44FB-A73F-78B4769F05AC}"/>
          </ac:graphicFrameMkLst>
        </pc:graphicFrameChg>
      </pc:sldChg>
      <pc:sldChg chg="new del">
        <pc:chgData name="Bhattacharya, Adrija" userId="S::adrija3@gatech.edu::5ca82ccf-47d2-4279-a5a1-47b709ea3587" providerId="AD" clId="Web-{7C8D4930-1E52-4383-A47B-9B3FF7DDA8ED}" dt="2022-04-01T17:51:39.201" v="19"/>
        <pc:sldMkLst>
          <pc:docMk/>
          <pc:sldMk cId="2041171852" sldId="278"/>
        </pc:sldMkLst>
      </pc:sldChg>
      <pc:sldChg chg="modSp new del">
        <pc:chgData name="Bhattacharya, Adrija" userId="S::adrija3@gatech.edu::5ca82ccf-47d2-4279-a5a1-47b709ea3587" providerId="AD" clId="Web-{7C8D4930-1E52-4383-A47B-9B3FF7DDA8ED}" dt="2022-04-01T18:03:32.566" v="111"/>
        <pc:sldMkLst>
          <pc:docMk/>
          <pc:sldMk cId="4173159101" sldId="278"/>
        </pc:sldMkLst>
        <pc:spChg chg="mod">
          <ac:chgData name="Bhattacharya, Adrija" userId="S::adrija3@gatech.edu::5ca82ccf-47d2-4279-a5a1-47b709ea3587" providerId="AD" clId="Web-{7C8D4930-1E52-4383-A47B-9B3FF7DDA8ED}" dt="2022-04-01T17:59:02.292" v="74" actId="20577"/>
          <ac:spMkLst>
            <pc:docMk/>
            <pc:sldMk cId="4173159101" sldId="278"/>
            <ac:spMk id="3" creationId="{C97E0A4D-C442-636C-439E-9B86B6BE1793}"/>
          </ac:spMkLst>
        </pc:spChg>
      </pc:sldChg>
      <pc:sldChg chg="del">
        <pc:chgData name="Bhattacharya, Adrija" userId="S::adrija3@gatech.edu::5ca82ccf-47d2-4279-a5a1-47b709ea3587" providerId="AD" clId="Web-{7C8D4930-1E52-4383-A47B-9B3FF7DDA8ED}" dt="2022-04-01T17:55:46.661" v="20"/>
        <pc:sldMkLst>
          <pc:docMk/>
          <pc:sldMk cId="2612596253" sldId="279"/>
        </pc:sldMkLst>
      </pc:sldChg>
      <pc:sldChg chg="addSp delSp modSp add mod ord setBg">
        <pc:chgData name="Bhattacharya, Adrija" userId="S::adrija3@gatech.edu::5ca82ccf-47d2-4279-a5a1-47b709ea3587" providerId="AD" clId="Web-{7C8D4930-1E52-4383-A47B-9B3FF7DDA8ED}" dt="2022-04-01T18:57:03.593" v="313" actId="1076"/>
        <pc:sldMkLst>
          <pc:docMk/>
          <pc:sldMk cId="3061386512" sldId="279"/>
        </pc:sldMkLst>
        <pc:spChg chg="del mod">
          <ac:chgData name="Bhattacharya, Adrija" userId="S::adrija3@gatech.edu::5ca82ccf-47d2-4279-a5a1-47b709ea3587" providerId="AD" clId="Web-{7C8D4930-1E52-4383-A47B-9B3FF7DDA8ED}" dt="2022-04-01T18:02:33.158" v="87"/>
          <ac:spMkLst>
            <pc:docMk/>
            <pc:sldMk cId="3061386512" sldId="279"/>
            <ac:spMk id="2" creationId="{1D89E341-69B1-4A39-B416-342055D7DE52}"/>
          </ac:spMkLst>
        </pc:spChg>
        <pc:spChg chg="mod">
          <ac:chgData name="Bhattacharya, Adrija" userId="S::adrija3@gatech.edu::5ca82ccf-47d2-4279-a5a1-47b709ea3587" providerId="AD" clId="Web-{7C8D4930-1E52-4383-A47B-9B3FF7DDA8ED}" dt="2022-04-01T18:12:18.974" v="243" actId="20577"/>
          <ac:spMkLst>
            <pc:docMk/>
            <pc:sldMk cId="3061386512" sldId="279"/>
            <ac:spMk id="3" creationId="{90D5FFDD-BF73-41F6-B2A7-C61AB1352404}"/>
          </ac:spMkLst>
        </pc:spChg>
        <pc:spChg chg="add mod">
          <ac:chgData name="Bhattacharya, Adrija" userId="S::adrija3@gatech.edu::5ca82ccf-47d2-4279-a5a1-47b709ea3587" providerId="AD" clId="Web-{7C8D4930-1E52-4383-A47B-9B3FF7DDA8ED}" dt="2022-04-01T18:02:48.534" v="88" actId="20577"/>
          <ac:spMkLst>
            <pc:docMk/>
            <pc:sldMk cId="3061386512" sldId="279"/>
            <ac:spMk id="4" creationId="{FA547DB0-483A-3CBC-C76F-E39F19BF8FC1}"/>
          </ac:spMkLst>
        </pc:spChg>
        <pc:spChg chg="add mod">
          <ac:chgData name="Bhattacharya, Adrija" userId="S::adrija3@gatech.edu::5ca82ccf-47d2-4279-a5a1-47b709ea3587" providerId="AD" clId="Web-{7C8D4930-1E52-4383-A47B-9B3FF7DDA8ED}" dt="2022-04-01T18:57:03.593" v="313" actId="1076"/>
          <ac:spMkLst>
            <pc:docMk/>
            <pc:sldMk cId="3061386512" sldId="279"/>
            <ac:spMk id="7" creationId="{B5DFE4B4-5DC1-A8A5-7265-49D3DEB450C2}"/>
          </ac:spMkLst>
        </pc:spChg>
        <pc:spChg chg="add">
          <ac:chgData name="Bhattacharya, Adrija" userId="S::adrija3@gatech.edu::5ca82ccf-47d2-4279-a5a1-47b709ea3587" providerId="AD" clId="Web-{7C8D4930-1E52-4383-A47B-9B3FF7DDA8ED}" dt="2022-04-01T18:02:58.956" v="95"/>
          <ac:spMkLst>
            <pc:docMk/>
            <pc:sldMk cId="3061386512" sldId="279"/>
            <ac:spMk id="9" creationId="{1B15ED52-F352-441B-82BF-E0EA34836D08}"/>
          </ac:spMkLst>
        </pc:spChg>
        <pc:spChg chg="add">
          <ac:chgData name="Bhattacharya, Adrija" userId="S::adrija3@gatech.edu::5ca82ccf-47d2-4279-a5a1-47b709ea3587" providerId="AD" clId="Web-{7C8D4930-1E52-4383-A47B-9B3FF7DDA8ED}" dt="2022-04-01T18:02:58.956" v="95"/>
          <ac:spMkLst>
            <pc:docMk/>
            <pc:sldMk cId="3061386512" sldId="279"/>
            <ac:spMk id="11" creationId="{3B2E3793-BFE6-45A2-9B7B-E18844431C99}"/>
          </ac:spMkLst>
        </pc:spChg>
        <pc:spChg chg="add">
          <ac:chgData name="Bhattacharya, Adrija" userId="S::adrija3@gatech.edu::5ca82ccf-47d2-4279-a5a1-47b709ea3587" providerId="AD" clId="Web-{7C8D4930-1E52-4383-A47B-9B3FF7DDA8ED}" dt="2022-04-01T18:02:58.956" v="95"/>
          <ac:spMkLst>
            <pc:docMk/>
            <pc:sldMk cId="3061386512" sldId="279"/>
            <ac:spMk id="13" creationId="{BC4C4868-CB8F-4AF9-9CDB-8108F2C19B67}"/>
          </ac:spMkLst>
        </pc:spChg>
        <pc:spChg chg="add">
          <ac:chgData name="Bhattacharya, Adrija" userId="S::adrija3@gatech.edu::5ca82ccf-47d2-4279-a5a1-47b709ea3587" providerId="AD" clId="Web-{7C8D4930-1E52-4383-A47B-9B3FF7DDA8ED}" dt="2022-04-01T18:02:58.956" v="95"/>
          <ac:spMkLst>
            <pc:docMk/>
            <pc:sldMk cId="3061386512" sldId="279"/>
            <ac:spMk id="15" creationId="{375E0459-6403-40CD-989D-56A4407CA12E}"/>
          </ac:spMkLst>
        </pc:spChg>
        <pc:spChg chg="add">
          <ac:chgData name="Bhattacharya, Adrija" userId="S::adrija3@gatech.edu::5ca82ccf-47d2-4279-a5a1-47b709ea3587" providerId="AD" clId="Web-{7C8D4930-1E52-4383-A47B-9B3FF7DDA8ED}" dt="2022-04-01T18:02:58.956" v="95"/>
          <ac:spMkLst>
            <pc:docMk/>
            <pc:sldMk cId="3061386512" sldId="279"/>
            <ac:spMk id="17" creationId="{53E5B1A8-3AC9-4BD1-9BBC-78CA94F2D1BA}"/>
          </ac:spMkLst>
        </pc:spChg>
        <pc:picChg chg="del">
          <ac:chgData name="Bhattacharya, Adrija" userId="S::adrija3@gatech.edu::5ca82ccf-47d2-4279-a5a1-47b709ea3587" providerId="AD" clId="Web-{7C8D4930-1E52-4383-A47B-9B3FF7DDA8ED}" dt="2022-04-01T18:02:21.877" v="84"/>
          <ac:picMkLst>
            <pc:docMk/>
            <pc:sldMk cId="3061386512" sldId="279"/>
            <ac:picMk id="5" creationId="{78D899DF-80A5-4C0F-AE82-37FD3F6EFD6E}"/>
          </ac:picMkLst>
        </pc:picChg>
      </pc:sldChg>
      <pc:sldChg chg="new del">
        <pc:chgData name="Bhattacharya, Adrija" userId="S::adrija3@gatech.edu::5ca82ccf-47d2-4279-a5a1-47b709ea3587" providerId="AD" clId="Web-{7C8D4930-1E52-4383-A47B-9B3FF7DDA8ED}" dt="2022-04-01T18:25:39.250" v="264"/>
        <pc:sldMkLst>
          <pc:docMk/>
          <pc:sldMk cId="442163922" sldId="282"/>
        </pc:sldMkLst>
      </pc:sldChg>
      <pc:sldChg chg="addSp delSp modSp mod setBg">
        <pc:chgData name="Bhattacharya, Adrija" userId="S::adrija3@gatech.edu::5ca82ccf-47d2-4279-a5a1-47b709ea3587" providerId="AD" clId="Web-{7C8D4930-1E52-4383-A47B-9B3FF7DDA8ED}" dt="2022-04-01T18:54:51.260" v="271"/>
        <pc:sldMkLst>
          <pc:docMk/>
          <pc:sldMk cId="3559556724" sldId="282"/>
        </pc:sldMkLst>
        <pc:spChg chg="mod">
          <ac:chgData name="Bhattacharya, Adrija" userId="S::adrija3@gatech.edu::5ca82ccf-47d2-4279-a5a1-47b709ea3587" providerId="AD" clId="Web-{7C8D4930-1E52-4383-A47B-9B3FF7DDA8ED}" dt="2022-04-01T18:54:51.260" v="271"/>
          <ac:spMkLst>
            <pc:docMk/>
            <pc:sldMk cId="3559556724" sldId="282"/>
            <ac:spMk id="2" creationId="{20551713-5BE4-486E-8C78-205557E08AF4}"/>
          </ac:spMkLst>
        </pc:spChg>
        <pc:spChg chg="del">
          <ac:chgData name="Bhattacharya, Adrija" userId="S::adrija3@gatech.edu::5ca82ccf-47d2-4279-a5a1-47b709ea3587" providerId="AD" clId="Web-{7C8D4930-1E52-4383-A47B-9B3FF7DDA8ED}" dt="2022-04-01T18:54:51.260" v="271"/>
          <ac:spMkLst>
            <pc:docMk/>
            <pc:sldMk cId="3559556724" sldId="282"/>
            <ac:spMk id="3" creationId="{ADD56C07-A659-436D-9DD1-414EDB8A469D}"/>
          </ac:spMkLst>
        </pc:spChg>
        <pc:spChg chg="add">
          <ac:chgData name="Bhattacharya, Adrija" userId="S::adrija3@gatech.edu::5ca82ccf-47d2-4279-a5a1-47b709ea3587" providerId="AD" clId="Web-{7C8D4930-1E52-4383-A47B-9B3FF7DDA8ED}" dt="2022-04-01T18:54:51.260" v="271"/>
          <ac:spMkLst>
            <pc:docMk/>
            <pc:sldMk cId="3559556724" sldId="282"/>
            <ac:spMk id="10" creationId="{7905BA41-EE6E-4F80-8636-447F22DD729A}"/>
          </ac:spMkLst>
        </pc:spChg>
        <pc:spChg chg="add">
          <ac:chgData name="Bhattacharya, Adrija" userId="S::adrija3@gatech.edu::5ca82ccf-47d2-4279-a5a1-47b709ea3587" providerId="AD" clId="Web-{7C8D4930-1E52-4383-A47B-9B3FF7DDA8ED}" dt="2022-04-01T18:54:51.260" v="271"/>
          <ac:spMkLst>
            <pc:docMk/>
            <pc:sldMk cId="3559556724" sldId="282"/>
            <ac:spMk id="12" creationId="{CD7549B2-EE05-4558-8C64-AC46755F2B25}"/>
          </ac:spMkLst>
        </pc:spChg>
        <pc:picChg chg="add">
          <ac:chgData name="Bhattacharya, Adrija" userId="S::adrija3@gatech.edu::5ca82ccf-47d2-4279-a5a1-47b709ea3587" providerId="AD" clId="Web-{7C8D4930-1E52-4383-A47B-9B3FF7DDA8ED}" dt="2022-04-01T18:54:51.260" v="271"/>
          <ac:picMkLst>
            <pc:docMk/>
            <pc:sldMk cId="3559556724" sldId="282"/>
            <ac:picMk id="7" creationId="{2C62F9A4-8627-C67F-900E-3F1ADE8B0203}"/>
          </ac:picMkLst>
        </pc:picChg>
      </pc:sldChg>
      <pc:sldChg chg="modSp new del">
        <pc:chgData name="Bhattacharya, Adrija" userId="S::adrija3@gatech.edu::5ca82ccf-47d2-4279-a5a1-47b709ea3587" providerId="AD" clId="Web-{7C8D4930-1E52-4383-A47B-9B3FF7DDA8ED}" dt="2022-04-01T18:57:08.406" v="314"/>
        <pc:sldMkLst>
          <pc:docMk/>
          <pc:sldMk cId="2091081676" sldId="283"/>
        </pc:sldMkLst>
        <pc:spChg chg="mod">
          <ac:chgData name="Bhattacharya, Adrija" userId="S::adrija3@gatech.edu::5ca82ccf-47d2-4279-a5a1-47b709ea3587" providerId="AD" clId="Web-{7C8D4930-1E52-4383-A47B-9B3FF7DDA8ED}" dt="2022-04-01T18:55:32.043" v="293" actId="20577"/>
          <ac:spMkLst>
            <pc:docMk/>
            <pc:sldMk cId="2091081676" sldId="283"/>
            <ac:spMk id="2" creationId="{88212165-10C5-A5FF-09B0-A758E8C90DF6}"/>
          </ac:spMkLst>
        </pc:spChg>
        <pc:spChg chg="mod">
          <ac:chgData name="Bhattacharya, Adrija" userId="S::adrija3@gatech.edu::5ca82ccf-47d2-4279-a5a1-47b709ea3587" providerId="AD" clId="Web-{7C8D4930-1E52-4383-A47B-9B3FF7DDA8ED}" dt="2022-04-01T18:55:18.730" v="274" actId="20577"/>
          <ac:spMkLst>
            <pc:docMk/>
            <pc:sldMk cId="2091081676" sldId="283"/>
            <ac:spMk id="3" creationId="{E66EC137-C123-C303-6EAD-8091021C73DA}"/>
          </ac:spMkLst>
        </pc:spChg>
      </pc:sldChg>
      <pc:sldChg chg="modSp ord">
        <pc:chgData name="Bhattacharya, Adrija" userId="S::adrija3@gatech.edu::5ca82ccf-47d2-4279-a5a1-47b709ea3587" providerId="AD" clId="Web-{7C8D4930-1E52-4383-A47B-9B3FF7DDA8ED}" dt="2022-04-01T18:25:48.407" v="270" actId="20577"/>
        <pc:sldMkLst>
          <pc:docMk/>
          <pc:sldMk cId="2484776906" sldId="283"/>
        </pc:sldMkLst>
        <pc:spChg chg="mod">
          <ac:chgData name="Bhattacharya, Adrija" userId="S::adrija3@gatech.edu::5ca82ccf-47d2-4279-a5a1-47b709ea3587" providerId="AD" clId="Web-{7C8D4930-1E52-4383-A47B-9B3FF7DDA8ED}" dt="2022-04-01T18:25:48.407" v="270" actId="20577"/>
          <ac:spMkLst>
            <pc:docMk/>
            <pc:sldMk cId="2484776906" sldId="283"/>
            <ac:spMk id="2" creationId="{38B8792D-299D-4D76-B22C-3794E96C7DAA}"/>
          </ac:spMkLst>
        </pc:spChg>
      </pc:sldChg>
    </pc:docChg>
  </pc:docChgLst>
  <pc:docChgLst>
    <pc:chgData name="Mhasawade, Shreyas M" userId="S::smhasawade3@gatech.edu::0cf31a3f-cc7a-48b0-b52a-9aab02121943" providerId="AD" clId="Web-{FF8703F7-B33C-4885-A9FD-3AB25A79CD26}"/>
    <pc:docChg chg="addSld delSld modSld sldOrd">
      <pc:chgData name="Mhasawade, Shreyas M" userId="S::smhasawade3@gatech.edu::0cf31a3f-cc7a-48b0-b52a-9aab02121943" providerId="AD" clId="Web-{FF8703F7-B33C-4885-A9FD-3AB25A79CD26}" dt="2022-03-31T15:57:57.280" v="408" actId="20577"/>
      <pc:docMkLst>
        <pc:docMk/>
      </pc:docMkLst>
      <pc:sldChg chg="ord">
        <pc:chgData name="Mhasawade, Shreyas M" userId="S::smhasawade3@gatech.edu::0cf31a3f-cc7a-48b0-b52a-9aab02121943" providerId="AD" clId="Web-{FF8703F7-B33C-4885-A9FD-3AB25A79CD26}" dt="2022-03-31T15:56:01.213" v="392"/>
        <pc:sldMkLst>
          <pc:docMk/>
          <pc:sldMk cId="3584003345" sldId="261"/>
        </pc:sldMkLst>
      </pc:sldChg>
      <pc:sldChg chg="modSp">
        <pc:chgData name="Mhasawade, Shreyas M" userId="S::smhasawade3@gatech.edu::0cf31a3f-cc7a-48b0-b52a-9aab02121943" providerId="AD" clId="Web-{FF8703F7-B33C-4885-A9FD-3AB25A79CD26}" dt="2022-03-31T15:53:46.631" v="381" actId="20577"/>
        <pc:sldMkLst>
          <pc:docMk/>
          <pc:sldMk cId="3512424043" sldId="262"/>
        </pc:sldMkLst>
        <pc:spChg chg="mod">
          <ac:chgData name="Mhasawade, Shreyas M" userId="S::smhasawade3@gatech.edu::0cf31a3f-cc7a-48b0-b52a-9aab02121943" providerId="AD" clId="Web-{FF8703F7-B33C-4885-A9FD-3AB25A79CD26}" dt="2022-03-31T15:53:46.631" v="381" actId="20577"/>
          <ac:spMkLst>
            <pc:docMk/>
            <pc:sldMk cId="3512424043" sldId="262"/>
            <ac:spMk id="2" creationId="{565FC080-A436-67A9-7088-0FC219DD2B08}"/>
          </ac:spMkLst>
        </pc:spChg>
        <pc:spChg chg="mod">
          <ac:chgData name="Mhasawade, Shreyas M" userId="S::smhasawade3@gatech.edu::0cf31a3f-cc7a-48b0-b52a-9aab02121943" providerId="AD" clId="Web-{FF8703F7-B33C-4885-A9FD-3AB25A79CD26}" dt="2022-03-31T15:53:14.551" v="354" actId="20577"/>
          <ac:spMkLst>
            <pc:docMk/>
            <pc:sldMk cId="3512424043" sldId="262"/>
            <ac:spMk id="3" creationId="{D7BD2F06-502F-F09D-CD4E-A9DDE5ED177A}"/>
          </ac:spMkLst>
        </pc:spChg>
      </pc:sldChg>
      <pc:sldChg chg="del">
        <pc:chgData name="Mhasawade, Shreyas M" userId="S::smhasawade3@gatech.edu::0cf31a3f-cc7a-48b0-b52a-9aab02121943" providerId="AD" clId="Web-{FF8703F7-B33C-4885-A9FD-3AB25A79CD26}" dt="2022-03-31T15:48:37.933" v="319"/>
        <pc:sldMkLst>
          <pc:docMk/>
          <pc:sldMk cId="2421694585" sldId="263"/>
        </pc:sldMkLst>
      </pc:sldChg>
      <pc:sldChg chg="modSp">
        <pc:chgData name="Mhasawade, Shreyas M" userId="S::smhasawade3@gatech.edu::0cf31a3f-cc7a-48b0-b52a-9aab02121943" providerId="AD" clId="Web-{FF8703F7-B33C-4885-A9FD-3AB25A79CD26}" dt="2022-03-31T15:57:57.280" v="408" actId="20577"/>
        <pc:sldMkLst>
          <pc:docMk/>
          <pc:sldMk cId="1326262044" sldId="264"/>
        </pc:sldMkLst>
        <pc:spChg chg="mod">
          <ac:chgData name="Mhasawade, Shreyas M" userId="S::smhasawade3@gatech.edu::0cf31a3f-cc7a-48b0-b52a-9aab02121943" providerId="AD" clId="Web-{FF8703F7-B33C-4885-A9FD-3AB25A79CD26}" dt="2022-03-31T15:57:57.280" v="408" actId="20577"/>
          <ac:spMkLst>
            <pc:docMk/>
            <pc:sldMk cId="1326262044" sldId="264"/>
            <ac:spMk id="3" creationId="{B8E54188-BF7F-4005-0DBB-DE178F30FA27}"/>
          </ac:spMkLst>
        </pc:spChg>
      </pc:sldChg>
      <pc:sldChg chg="addSp modSp">
        <pc:chgData name="Mhasawade, Shreyas M" userId="S::smhasawade3@gatech.edu::0cf31a3f-cc7a-48b0-b52a-9aab02121943" providerId="AD" clId="Web-{FF8703F7-B33C-4885-A9FD-3AB25A79CD26}" dt="2022-03-31T15:39:57.602" v="242" actId="20577"/>
        <pc:sldMkLst>
          <pc:docMk/>
          <pc:sldMk cId="2000414177" sldId="265"/>
        </pc:sldMkLst>
        <pc:spChg chg="mod">
          <ac:chgData name="Mhasawade, Shreyas M" userId="S::smhasawade3@gatech.edu::0cf31a3f-cc7a-48b0-b52a-9aab02121943" providerId="AD" clId="Web-{FF8703F7-B33C-4885-A9FD-3AB25A79CD26}" dt="2022-03-31T15:27:42.484" v="29" actId="20577"/>
          <ac:spMkLst>
            <pc:docMk/>
            <pc:sldMk cId="2000414177" sldId="265"/>
            <ac:spMk id="2" creationId="{79A6C06F-2674-9009-26A5-7C7FD29EDE57}"/>
          </ac:spMkLst>
        </pc:spChg>
        <pc:spChg chg="mod">
          <ac:chgData name="Mhasawade, Shreyas M" userId="S::smhasawade3@gatech.edu::0cf31a3f-cc7a-48b0-b52a-9aab02121943" providerId="AD" clId="Web-{FF8703F7-B33C-4885-A9FD-3AB25A79CD26}" dt="2022-03-31T15:39:57.602" v="242" actId="20577"/>
          <ac:spMkLst>
            <pc:docMk/>
            <pc:sldMk cId="2000414177" sldId="265"/>
            <ac:spMk id="3" creationId="{C7B13DBB-A2D1-B7FD-FD69-AD6F3D6F0871}"/>
          </ac:spMkLst>
        </pc:spChg>
        <pc:picChg chg="add mod">
          <ac:chgData name="Mhasawade, Shreyas M" userId="S::smhasawade3@gatech.edu::0cf31a3f-cc7a-48b0-b52a-9aab02121943" providerId="AD" clId="Web-{FF8703F7-B33C-4885-A9FD-3AB25A79CD26}" dt="2022-03-31T15:32:54.276" v="172" actId="1076"/>
          <ac:picMkLst>
            <pc:docMk/>
            <pc:sldMk cId="2000414177" sldId="265"/>
            <ac:picMk id="4" creationId="{53F7A110-055F-99F4-096A-CC3796A13F70}"/>
          </ac:picMkLst>
        </pc:picChg>
      </pc:sldChg>
      <pc:sldChg chg="ord">
        <pc:chgData name="Mhasawade, Shreyas M" userId="S::smhasawade3@gatech.edu::0cf31a3f-cc7a-48b0-b52a-9aab02121943" providerId="AD" clId="Web-{FF8703F7-B33C-4885-A9FD-3AB25A79CD26}" dt="2022-03-31T15:49:25.934" v="320"/>
        <pc:sldMkLst>
          <pc:docMk/>
          <pc:sldMk cId="3223307636" sldId="267"/>
        </pc:sldMkLst>
      </pc:sldChg>
      <pc:sldChg chg="modSp new ord">
        <pc:chgData name="Mhasawade, Shreyas M" userId="S::smhasawade3@gatech.edu::0cf31a3f-cc7a-48b0-b52a-9aab02121943" providerId="AD" clId="Web-{FF8703F7-B33C-4885-A9FD-3AB25A79CD26}" dt="2022-03-31T15:54:55.414" v="389"/>
        <pc:sldMkLst>
          <pc:docMk/>
          <pc:sldMk cId="2920992340" sldId="268"/>
        </pc:sldMkLst>
        <pc:spChg chg="mod">
          <ac:chgData name="Mhasawade, Shreyas M" userId="S::smhasawade3@gatech.edu::0cf31a3f-cc7a-48b0-b52a-9aab02121943" providerId="AD" clId="Web-{FF8703F7-B33C-4885-A9FD-3AB25A79CD26}" dt="2022-03-31T15:50:49.171" v="339" actId="20577"/>
          <ac:spMkLst>
            <pc:docMk/>
            <pc:sldMk cId="2920992340" sldId="268"/>
            <ac:spMk id="2" creationId="{3401BA8E-5EF9-5AA6-C300-EC36F0DB49F3}"/>
          </ac:spMkLst>
        </pc:spChg>
        <pc:spChg chg="mod">
          <ac:chgData name="Mhasawade, Shreyas M" userId="S::smhasawade3@gatech.edu::0cf31a3f-cc7a-48b0-b52a-9aab02121943" providerId="AD" clId="Web-{FF8703F7-B33C-4885-A9FD-3AB25A79CD26}" dt="2022-03-31T15:51:12.110" v="346" actId="20577"/>
          <ac:spMkLst>
            <pc:docMk/>
            <pc:sldMk cId="2920992340" sldId="268"/>
            <ac:spMk id="3" creationId="{A5F4EFB2-3124-229F-9A13-D1590A6A4E90}"/>
          </ac:spMkLst>
        </pc:spChg>
      </pc:sldChg>
      <pc:sldChg chg="addSp delSp modSp new">
        <pc:chgData name="Mhasawade, Shreyas M" userId="S::smhasawade3@gatech.edu::0cf31a3f-cc7a-48b0-b52a-9aab02121943" providerId="AD" clId="Web-{FF8703F7-B33C-4885-A9FD-3AB25A79CD26}" dt="2022-03-31T15:57:08.294" v="405"/>
        <pc:sldMkLst>
          <pc:docMk/>
          <pc:sldMk cId="3608262079" sldId="269"/>
        </pc:sldMkLst>
        <pc:spChg chg="mod">
          <ac:chgData name="Mhasawade, Shreyas M" userId="S::smhasawade3@gatech.edu::0cf31a3f-cc7a-48b0-b52a-9aab02121943" providerId="AD" clId="Web-{FF8703F7-B33C-4885-A9FD-3AB25A79CD26}" dt="2022-03-31T15:53:28.974" v="367" actId="20577"/>
          <ac:spMkLst>
            <pc:docMk/>
            <pc:sldMk cId="3608262079" sldId="269"/>
            <ac:spMk id="2" creationId="{9908CB24-968C-E580-F243-DB0ABFE7FE58}"/>
          </ac:spMkLst>
        </pc:spChg>
        <pc:spChg chg="mod">
          <ac:chgData name="Mhasawade, Shreyas M" userId="S::smhasawade3@gatech.edu::0cf31a3f-cc7a-48b0-b52a-9aab02121943" providerId="AD" clId="Web-{FF8703F7-B33C-4885-A9FD-3AB25A79CD26}" dt="2022-03-31T15:54:27.179" v="383" actId="20577"/>
          <ac:spMkLst>
            <pc:docMk/>
            <pc:sldMk cId="3608262079" sldId="269"/>
            <ac:spMk id="3" creationId="{AA4913B5-75A6-FF85-EC5D-2FC160A6C98B}"/>
          </ac:spMkLst>
        </pc:spChg>
        <pc:picChg chg="add del mod">
          <ac:chgData name="Mhasawade, Shreyas M" userId="S::smhasawade3@gatech.edu::0cf31a3f-cc7a-48b0-b52a-9aab02121943" providerId="AD" clId="Web-{FF8703F7-B33C-4885-A9FD-3AB25A79CD26}" dt="2022-03-31T15:57:08.294" v="405"/>
          <ac:picMkLst>
            <pc:docMk/>
            <pc:sldMk cId="3608262079" sldId="269"/>
            <ac:picMk id="4" creationId="{E8513BE3-31AD-0211-3927-D0771E18303B}"/>
          </ac:picMkLst>
        </pc:picChg>
      </pc:sldChg>
      <pc:sldChg chg="modSp new">
        <pc:chgData name="Mhasawade, Shreyas M" userId="S::smhasawade3@gatech.edu::0cf31a3f-cc7a-48b0-b52a-9aab02121943" providerId="AD" clId="Web-{FF8703F7-B33C-4885-A9FD-3AB25A79CD26}" dt="2022-03-31T15:56:09.089" v="403" actId="20577"/>
        <pc:sldMkLst>
          <pc:docMk/>
          <pc:sldMk cId="32843888" sldId="270"/>
        </pc:sldMkLst>
        <pc:spChg chg="mod">
          <ac:chgData name="Mhasawade, Shreyas M" userId="S::smhasawade3@gatech.edu::0cf31a3f-cc7a-48b0-b52a-9aab02121943" providerId="AD" clId="Web-{FF8703F7-B33C-4885-A9FD-3AB25A79CD26}" dt="2022-03-31T15:56:09.089" v="403" actId="20577"/>
          <ac:spMkLst>
            <pc:docMk/>
            <pc:sldMk cId="32843888" sldId="270"/>
            <ac:spMk id="2" creationId="{69CA1D58-B48A-72C9-0C01-ECF21423E4CC}"/>
          </ac:spMkLst>
        </pc:spChg>
      </pc:sldChg>
      <pc:sldChg chg="new del">
        <pc:chgData name="Mhasawade, Shreyas M" userId="S::smhasawade3@gatech.edu::0cf31a3f-cc7a-48b0-b52a-9aab02121943" providerId="AD" clId="Web-{FF8703F7-B33C-4885-A9FD-3AB25A79CD26}" dt="2022-03-31T15:55:23.071" v="391"/>
        <pc:sldMkLst>
          <pc:docMk/>
          <pc:sldMk cId="699355472" sldId="270"/>
        </pc:sldMkLst>
      </pc:sldChg>
    </pc:docChg>
  </pc:docChgLst>
  <pc:docChgLst>
    <pc:chgData name="Balkew, Mikias B" userId="S::mbalkew3@gatech.edu::f7c068db-3288-47c6-bba4-15c07eef4b35" providerId="AD" clId="Web-{9F70FC51-3AFA-42B6-9DA1-E7C27C613E2E}"/>
    <pc:docChg chg="modSld">
      <pc:chgData name="Balkew, Mikias B" userId="S::mbalkew3@gatech.edu::f7c068db-3288-47c6-bba4-15c07eef4b35" providerId="AD" clId="Web-{9F70FC51-3AFA-42B6-9DA1-E7C27C613E2E}" dt="2022-03-31T15:54:07.042" v="1435" actId="20577"/>
      <pc:docMkLst>
        <pc:docMk/>
      </pc:docMkLst>
      <pc:sldChg chg="modSp">
        <pc:chgData name="Balkew, Mikias B" userId="S::mbalkew3@gatech.edu::f7c068db-3288-47c6-bba4-15c07eef4b35" providerId="AD" clId="Web-{9F70FC51-3AFA-42B6-9DA1-E7C27C613E2E}" dt="2022-03-31T15:48:58.502" v="1291" actId="20577"/>
        <pc:sldMkLst>
          <pc:docMk/>
          <pc:sldMk cId="3584003345" sldId="261"/>
        </pc:sldMkLst>
        <pc:spChg chg="mod">
          <ac:chgData name="Balkew, Mikias B" userId="S::mbalkew3@gatech.edu::f7c068db-3288-47c6-bba4-15c07eef4b35" providerId="AD" clId="Web-{9F70FC51-3AFA-42B6-9DA1-E7C27C613E2E}" dt="2022-03-31T15:48:47.830" v="1285" actId="1076"/>
          <ac:spMkLst>
            <pc:docMk/>
            <pc:sldMk cId="3584003345" sldId="261"/>
            <ac:spMk id="2" creationId="{42885033-109D-D890-2E2E-D6B5E3926345}"/>
          </ac:spMkLst>
        </pc:spChg>
        <pc:spChg chg="mod">
          <ac:chgData name="Balkew, Mikias B" userId="S::mbalkew3@gatech.edu::f7c068db-3288-47c6-bba4-15c07eef4b35" providerId="AD" clId="Web-{9F70FC51-3AFA-42B6-9DA1-E7C27C613E2E}" dt="2022-03-31T15:48:58.502" v="1291" actId="20577"/>
          <ac:spMkLst>
            <pc:docMk/>
            <pc:sldMk cId="3584003345" sldId="261"/>
            <ac:spMk id="3" creationId="{0D95E0B9-255C-C535-581A-FDC1B2E028D8}"/>
          </ac:spMkLst>
        </pc:spChg>
      </pc:sldChg>
      <pc:sldChg chg="modSp">
        <pc:chgData name="Balkew, Mikias B" userId="S::mbalkew3@gatech.edu::f7c068db-3288-47c6-bba4-15c07eef4b35" providerId="AD" clId="Web-{9F70FC51-3AFA-42B6-9DA1-E7C27C613E2E}" dt="2022-03-31T15:54:07.042" v="1435" actId="20577"/>
        <pc:sldMkLst>
          <pc:docMk/>
          <pc:sldMk cId="1326262044" sldId="264"/>
        </pc:sldMkLst>
        <pc:spChg chg="mod">
          <ac:chgData name="Balkew, Mikias B" userId="S::mbalkew3@gatech.edu::f7c068db-3288-47c6-bba4-15c07eef4b35" providerId="AD" clId="Web-{9F70FC51-3AFA-42B6-9DA1-E7C27C613E2E}" dt="2022-03-31T15:54:07.042" v="1435" actId="20577"/>
          <ac:spMkLst>
            <pc:docMk/>
            <pc:sldMk cId="1326262044" sldId="264"/>
            <ac:spMk id="3" creationId="{B8E54188-BF7F-4005-0DBB-DE178F30FA27}"/>
          </ac:spMkLst>
        </pc:spChg>
      </pc:sldChg>
    </pc:docChg>
  </pc:docChgLst>
  <pc:docChgLst>
    <pc:chgData name="Rothmann, Christopher" userId="S::crothmann3@gatech.edu::7f92c7de-eacc-4282-acf7-1611d0555709" providerId="AD" clId="Web-{7F4BF97B-2E2C-49C9-88E8-88BF199E0CB6}"/>
    <pc:docChg chg="sldOrd">
      <pc:chgData name="Rothmann, Christopher" userId="S::crothmann3@gatech.edu::7f92c7de-eacc-4282-acf7-1611d0555709" providerId="AD" clId="Web-{7F4BF97B-2E2C-49C9-88E8-88BF199E0CB6}" dt="2022-04-19T01:58:40.409" v="1"/>
      <pc:docMkLst>
        <pc:docMk/>
      </pc:docMkLst>
      <pc:sldChg chg="ord">
        <pc:chgData name="Rothmann, Christopher" userId="S::crothmann3@gatech.edu::7f92c7de-eacc-4282-acf7-1611d0555709" providerId="AD" clId="Web-{7F4BF97B-2E2C-49C9-88E8-88BF199E0CB6}" dt="2022-04-19T01:58:40.409" v="1"/>
        <pc:sldMkLst>
          <pc:docMk/>
          <pc:sldMk cId="504960648" sldId="286"/>
        </pc:sldMkLst>
      </pc:sldChg>
    </pc:docChg>
  </pc:docChgLst>
  <pc:docChgLst>
    <pc:chgData name="Mhasawade, Shreyas M" userId="S::smhasawade3@gatech.edu::0cf31a3f-cc7a-48b0-b52a-9aab02121943" providerId="AD" clId="Web-{435D0B65-EECA-4FC9-BA90-F5046D24D957}"/>
    <pc:docChg chg="modSld">
      <pc:chgData name="Mhasawade, Shreyas M" userId="S::smhasawade3@gatech.edu::0cf31a3f-cc7a-48b0-b52a-9aab02121943" providerId="AD" clId="Web-{435D0B65-EECA-4FC9-BA90-F5046D24D957}" dt="2022-03-31T16:23:08.226" v="761" actId="1076"/>
      <pc:docMkLst>
        <pc:docMk/>
      </pc:docMkLst>
      <pc:sldChg chg="modSp">
        <pc:chgData name="Mhasawade, Shreyas M" userId="S::smhasawade3@gatech.edu::0cf31a3f-cc7a-48b0-b52a-9aab02121943" providerId="AD" clId="Web-{435D0B65-EECA-4FC9-BA90-F5046D24D957}" dt="2022-03-31T16:14:28.852" v="490" actId="20577"/>
        <pc:sldMkLst>
          <pc:docMk/>
          <pc:sldMk cId="3512424043" sldId="262"/>
        </pc:sldMkLst>
        <pc:spChg chg="mod">
          <ac:chgData name="Mhasawade, Shreyas M" userId="S::smhasawade3@gatech.edu::0cf31a3f-cc7a-48b0-b52a-9aab02121943" providerId="AD" clId="Web-{435D0B65-EECA-4FC9-BA90-F5046D24D957}" dt="2022-03-31T16:14:28.852" v="490" actId="20577"/>
          <ac:spMkLst>
            <pc:docMk/>
            <pc:sldMk cId="3512424043" sldId="262"/>
            <ac:spMk id="3" creationId="{D7BD2F06-502F-F09D-CD4E-A9DDE5ED177A}"/>
          </ac:spMkLst>
        </pc:spChg>
      </pc:sldChg>
      <pc:sldChg chg="addSp modSp">
        <pc:chgData name="Mhasawade, Shreyas M" userId="S::smhasawade3@gatech.edu::0cf31a3f-cc7a-48b0-b52a-9aab02121943" providerId="AD" clId="Web-{435D0B65-EECA-4FC9-BA90-F5046D24D957}" dt="2022-03-31T16:21:27.955" v="756" actId="20577"/>
        <pc:sldMkLst>
          <pc:docMk/>
          <pc:sldMk cId="1326262044" sldId="264"/>
        </pc:sldMkLst>
        <pc:spChg chg="add mod">
          <ac:chgData name="Mhasawade, Shreyas M" userId="S::smhasawade3@gatech.edu::0cf31a3f-cc7a-48b0-b52a-9aab02121943" providerId="AD" clId="Web-{435D0B65-EECA-4FC9-BA90-F5046D24D957}" dt="2022-03-31T16:21:27.955" v="756" actId="20577"/>
          <ac:spMkLst>
            <pc:docMk/>
            <pc:sldMk cId="1326262044" sldId="264"/>
            <ac:spMk id="4" creationId="{9D6CE3E8-DB1D-4BC9-26B4-2A3E3E3CAA80}"/>
          </ac:spMkLst>
        </pc:spChg>
      </pc:sldChg>
      <pc:sldChg chg="modSp">
        <pc:chgData name="Mhasawade, Shreyas M" userId="S::smhasawade3@gatech.edu::0cf31a3f-cc7a-48b0-b52a-9aab02121943" providerId="AD" clId="Web-{435D0B65-EECA-4FC9-BA90-F5046D24D957}" dt="2022-03-31T16:23:08.226" v="761" actId="1076"/>
        <pc:sldMkLst>
          <pc:docMk/>
          <pc:sldMk cId="2000414177" sldId="265"/>
        </pc:sldMkLst>
        <pc:picChg chg="mod">
          <ac:chgData name="Mhasawade, Shreyas M" userId="S::smhasawade3@gatech.edu::0cf31a3f-cc7a-48b0-b52a-9aab02121943" providerId="AD" clId="Web-{435D0B65-EECA-4FC9-BA90-F5046D24D957}" dt="2022-03-31T16:23:08.226" v="761" actId="1076"/>
          <ac:picMkLst>
            <pc:docMk/>
            <pc:sldMk cId="2000414177" sldId="265"/>
            <ac:picMk id="4" creationId="{53F7A110-055F-99F4-096A-CC3796A13F70}"/>
          </ac:picMkLst>
        </pc:picChg>
      </pc:sldChg>
      <pc:sldChg chg="addSp modSp">
        <pc:chgData name="Mhasawade, Shreyas M" userId="S::smhasawade3@gatech.edu::0cf31a3f-cc7a-48b0-b52a-9aab02121943" providerId="AD" clId="Web-{435D0B65-EECA-4FC9-BA90-F5046D24D957}" dt="2022-03-31T16:18:16.225" v="626" actId="20577"/>
        <pc:sldMkLst>
          <pc:docMk/>
          <pc:sldMk cId="1922417927" sldId="266"/>
        </pc:sldMkLst>
        <pc:spChg chg="mod">
          <ac:chgData name="Mhasawade, Shreyas M" userId="S::smhasawade3@gatech.edu::0cf31a3f-cc7a-48b0-b52a-9aab02121943" providerId="AD" clId="Web-{435D0B65-EECA-4FC9-BA90-F5046D24D957}" dt="2022-03-31T16:15:36.809" v="497" actId="20577"/>
          <ac:spMkLst>
            <pc:docMk/>
            <pc:sldMk cId="1922417927" sldId="266"/>
            <ac:spMk id="2" creationId="{172DA99A-EC2F-45D1-9D7E-766F5F7A8F9F}"/>
          </ac:spMkLst>
        </pc:spChg>
        <pc:spChg chg="add mod">
          <ac:chgData name="Mhasawade, Shreyas M" userId="S::smhasawade3@gatech.edu::0cf31a3f-cc7a-48b0-b52a-9aab02121943" providerId="AD" clId="Web-{435D0B65-EECA-4FC9-BA90-F5046D24D957}" dt="2022-03-31T16:18:16.225" v="626" actId="20577"/>
          <ac:spMkLst>
            <pc:docMk/>
            <pc:sldMk cId="1922417927" sldId="266"/>
            <ac:spMk id="3" creationId="{56EC095B-DC03-4C74-4F93-147AFC593A4F}"/>
          </ac:spMkLst>
        </pc:spChg>
      </pc:sldChg>
      <pc:sldChg chg="addSp modSp">
        <pc:chgData name="Mhasawade, Shreyas M" userId="S::smhasawade3@gatech.edu::0cf31a3f-cc7a-48b0-b52a-9aab02121943" providerId="AD" clId="Web-{435D0B65-EECA-4FC9-BA90-F5046D24D957}" dt="2022-03-31T16:19:39.745" v="703" actId="14100"/>
        <pc:sldMkLst>
          <pc:docMk/>
          <pc:sldMk cId="3223307636" sldId="267"/>
        </pc:sldMkLst>
        <pc:spChg chg="add mod">
          <ac:chgData name="Mhasawade, Shreyas M" userId="S::smhasawade3@gatech.edu::0cf31a3f-cc7a-48b0-b52a-9aab02121943" providerId="AD" clId="Web-{435D0B65-EECA-4FC9-BA90-F5046D24D957}" dt="2022-03-31T16:19:39.745" v="703" actId="14100"/>
          <ac:spMkLst>
            <pc:docMk/>
            <pc:sldMk cId="3223307636" sldId="267"/>
            <ac:spMk id="3" creationId="{408A0CAD-741F-E07F-2FF1-02007E1B77DF}"/>
          </ac:spMkLst>
        </pc:spChg>
      </pc:sldChg>
      <pc:sldChg chg="modSp">
        <pc:chgData name="Mhasawade, Shreyas M" userId="S::smhasawade3@gatech.edu::0cf31a3f-cc7a-48b0-b52a-9aab02121943" providerId="AD" clId="Web-{435D0B65-EECA-4FC9-BA90-F5046D24D957}" dt="2022-03-31T16:12:55.737" v="413" actId="20577"/>
        <pc:sldMkLst>
          <pc:docMk/>
          <pc:sldMk cId="2920992340" sldId="268"/>
        </pc:sldMkLst>
        <pc:spChg chg="mod">
          <ac:chgData name="Mhasawade, Shreyas M" userId="S::smhasawade3@gatech.edu::0cf31a3f-cc7a-48b0-b52a-9aab02121943" providerId="AD" clId="Web-{435D0B65-EECA-4FC9-BA90-F5046D24D957}" dt="2022-03-31T16:12:55.737" v="413" actId="20577"/>
          <ac:spMkLst>
            <pc:docMk/>
            <pc:sldMk cId="2920992340" sldId="268"/>
            <ac:spMk id="3" creationId="{A5F4EFB2-3124-229F-9A13-D1590A6A4E90}"/>
          </ac:spMkLst>
        </pc:spChg>
      </pc:sldChg>
      <pc:sldChg chg="modSp">
        <pc:chgData name="Mhasawade, Shreyas M" userId="S::smhasawade3@gatech.edu::0cf31a3f-cc7a-48b0-b52a-9aab02121943" providerId="AD" clId="Web-{435D0B65-EECA-4FC9-BA90-F5046D24D957}" dt="2022-03-31T16:08:55.583" v="11" actId="20577"/>
        <pc:sldMkLst>
          <pc:docMk/>
          <pc:sldMk cId="32843888" sldId="270"/>
        </pc:sldMkLst>
        <pc:spChg chg="mod">
          <ac:chgData name="Mhasawade, Shreyas M" userId="S::smhasawade3@gatech.edu::0cf31a3f-cc7a-48b0-b52a-9aab02121943" providerId="AD" clId="Web-{435D0B65-EECA-4FC9-BA90-F5046D24D957}" dt="2022-03-31T16:08:55.583" v="11" actId="20577"/>
          <ac:spMkLst>
            <pc:docMk/>
            <pc:sldMk cId="32843888" sldId="270"/>
            <ac:spMk id="2" creationId="{69CA1D58-B48A-72C9-0C01-ECF21423E4CC}"/>
          </ac:spMkLst>
        </pc:spChg>
      </pc:sldChg>
    </pc:docChg>
  </pc:docChgLst>
  <pc:docChgLst>
    <pc:chgData name="Bhattacharya, Adrija" userId="S::adrija3@gatech.edu::5ca82ccf-47d2-4279-a5a1-47b709ea3587" providerId="AD" clId="Web-{08210FA6-1F5D-4AA9-8D8B-7E63DDFE6F80}"/>
    <pc:docChg chg="addSld addMainMaster">
      <pc:chgData name="Bhattacharya, Adrija" userId="S::adrija3@gatech.edu::5ca82ccf-47d2-4279-a5a1-47b709ea3587" providerId="AD" clId="Web-{08210FA6-1F5D-4AA9-8D8B-7E63DDFE6F80}" dt="2022-04-01T17:14:23.464" v="0"/>
      <pc:docMkLst>
        <pc:docMk/>
      </pc:docMkLst>
      <pc:sldChg chg="add">
        <pc:chgData name="Bhattacharya, Adrija" userId="S::adrija3@gatech.edu::5ca82ccf-47d2-4279-a5a1-47b709ea3587" providerId="AD" clId="Web-{08210FA6-1F5D-4AA9-8D8B-7E63DDFE6F80}" dt="2022-04-01T17:14:23.464" v="0"/>
        <pc:sldMkLst>
          <pc:docMk/>
          <pc:sldMk cId="3720473577" sldId="273"/>
        </pc:sldMkLst>
      </pc:sldChg>
      <pc:sldMasterChg chg="add addSldLayout">
        <pc:chgData name="Bhattacharya, Adrija" userId="S::adrija3@gatech.edu::5ca82ccf-47d2-4279-a5a1-47b709ea3587" providerId="AD" clId="Web-{08210FA6-1F5D-4AA9-8D8B-7E63DDFE6F80}" dt="2022-04-01T17:14:23.464" v="0"/>
        <pc:sldMasterMkLst>
          <pc:docMk/>
          <pc:sldMasterMk cId="4211510819" sldId="2147483684"/>
        </pc:sldMasterMkLst>
        <pc:sldLayoutChg chg="add">
          <pc:chgData name="Bhattacharya, Adrija" userId="S::adrija3@gatech.edu::5ca82ccf-47d2-4279-a5a1-47b709ea3587" providerId="AD" clId="Web-{08210FA6-1F5D-4AA9-8D8B-7E63DDFE6F80}" dt="2022-04-01T17:14:23.464" v="0"/>
          <pc:sldLayoutMkLst>
            <pc:docMk/>
            <pc:sldMasterMk cId="4211510819" sldId="2147483684"/>
            <pc:sldLayoutMk cId="3575773571" sldId="2147483685"/>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562882735" sldId="2147483686"/>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548292480" sldId="2147483687"/>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094320754" sldId="2147483688"/>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049735206" sldId="2147483689"/>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588259135" sldId="2147483690"/>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3441272960" sldId="2147483691"/>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115979680" sldId="2147483692"/>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087273657" sldId="2147483693"/>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010472917" sldId="2147483694"/>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3777450875" sldId="2147483695"/>
          </pc:sldLayoutMkLst>
        </pc:sldLayoutChg>
      </pc:sldMasterChg>
    </pc:docChg>
  </pc:docChgLst>
  <pc:docChgLst>
    <pc:chgData name="Bhattacharya, Adrija" userId="S::adrija3@gatech.edu::5ca82ccf-47d2-4279-a5a1-47b709ea3587" providerId="AD" clId="Web-{790C4A53-62E9-4B87-B531-9E9C53DA7F23}"/>
    <pc:docChg chg="addSld modSld">
      <pc:chgData name="Bhattacharya, Adrija" userId="S::adrija3@gatech.edu::5ca82ccf-47d2-4279-a5a1-47b709ea3587" providerId="AD" clId="Web-{790C4A53-62E9-4B87-B531-9E9C53DA7F23}" dt="2022-04-01T17:11:47.114" v="9"/>
      <pc:docMkLst>
        <pc:docMk/>
      </pc:docMkLst>
      <pc:sldChg chg="addSp delSp modSp mod setBg">
        <pc:chgData name="Bhattacharya, Adrija" userId="S::adrija3@gatech.edu::5ca82ccf-47d2-4279-a5a1-47b709ea3587" providerId="AD" clId="Web-{790C4A53-62E9-4B87-B531-9E9C53DA7F23}" dt="2022-04-01T17:09:27.766" v="5"/>
        <pc:sldMkLst>
          <pc:docMk/>
          <pc:sldMk cId="3512424043" sldId="262"/>
        </pc:sldMkLst>
        <pc:spChg chg="mod">
          <ac:chgData name="Bhattacharya, Adrija" userId="S::adrija3@gatech.edu::5ca82ccf-47d2-4279-a5a1-47b709ea3587" providerId="AD" clId="Web-{790C4A53-62E9-4B87-B531-9E9C53DA7F23}" dt="2022-04-01T17:09:27.766" v="5"/>
          <ac:spMkLst>
            <pc:docMk/>
            <pc:sldMk cId="3512424043" sldId="262"/>
            <ac:spMk id="2" creationId="{565FC080-A436-67A9-7088-0FC219DD2B08}"/>
          </ac:spMkLst>
        </pc:spChg>
        <pc:spChg chg="del">
          <ac:chgData name="Bhattacharya, Adrija" userId="S::adrija3@gatech.edu::5ca82ccf-47d2-4279-a5a1-47b709ea3587" providerId="AD" clId="Web-{790C4A53-62E9-4B87-B531-9E9C53DA7F23}" dt="2022-04-01T17:09:27.766" v="5"/>
          <ac:spMkLst>
            <pc:docMk/>
            <pc:sldMk cId="3512424043" sldId="262"/>
            <ac:spMk id="3" creationId="{D7BD2F06-502F-F09D-CD4E-A9DDE5ED177A}"/>
          </ac:spMkLst>
        </pc:spChg>
        <pc:spChg chg="add">
          <ac:chgData name="Bhattacharya, Adrija" userId="S::adrija3@gatech.edu::5ca82ccf-47d2-4279-a5a1-47b709ea3587" providerId="AD" clId="Web-{790C4A53-62E9-4B87-B531-9E9C53DA7F23}" dt="2022-04-01T17:09:27.766" v="5"/>
          <ac:spMkLst>
            <pc:docMk/>
            <pc:sldMk cId="3512424043" sldId="262"/>
            <ac:spMk id="9" creationId="{BACC6370-2D7E-4714-9D71-7542949D7D5D}"/>
          </ac:spMkLst>
        </pc:spChg>
        <pc:spChg chg="add">
          <ac:chgData name="Bhattacharya, Adrija" userId="S::adrija3@gatech.edu::5ca82ccf-47d2-4279-a5a1-47b709ea3587" providerId="AD" clId="Web-{790C4A53-62E9-4B87-B531-9E9C53DA7F23}" dt="2022-04-01T17:09:27.766" v="5"/>
          <ac:spMkLst>
            <pc:docMk/>
            <pc:sldMk cId="3512424043" sldId="262"/>
            <ac:spMk id="11" creationId="{F68B3F68-107C-434F-AA38-110D5EA91B85}"/>
          </ac:spMkLst>
        </pc:spChg>
        <pc:spChg chg="add">
          <ac:chgData name="Bhattacharya, Adrija" userId="S::adrija3@gatech.edu::5ca82ccf-47d2-4279-a5a1-47b709ea3587" providerId="AD" clId="Web-{790C4A53-62E9-4B87-B531-9E9C53DA7F23}" dt="2022-04-01T17:09:27.766" v="5"/>
          <ac:spMkLst>
            <pc:docMk/>
            <pc:sldMk cId="3512424043" sldId="262"/>
            <ac:spMk id="13" creationId="{AAD0DBB9-1A4B-4391-81D4-CB19F9AB918A}"/>
          </ac:spMkLst>
        </pc:spChg>
        <pc:spChg chg="add">
          <ac:chgData name="Bhattacharya, Adrija" userId="S::adrija3@gatech.edu::5ca82ccf-47d2-4279-a5a1-47b709ea3587" providerId="AD" clId="Web-{790C4A53-62E9-4B87-B531-9E9C53DA7F23}" dt="2022-04-01T17:09:27.766" v="5"/>
          <ac:spMkLst>
            <pc:docMk/>
            <pc:sldMk cId="3512424043" sldId="262"/>
            <ac:spMk id="15" creationId="{063BBA22-50EA-4C4D-BE05-F1CE4E63AA56}"/>
          </ac:spMkLst>
        </pc:spChg>
        <pc:graphicFrameChg chg="add">
          <ac:chgData name="Bhattacharya, Adrija" userId="S::adrija3@gatech.edu::5ca82ccf-47d2-4279-a5a1-47b709ea3587" providerId="AD" clId="Web-{790C4A53-62E9-4B87-B531-9E9C53DA7F23}" dt="2022-04-01T17:09:27.766" v="5"/>
          <ac:graphicFrameMkLst>
            <pc:docMk/>
            <pc:sldMk cId="3512424043" sldId="262"/>
            <ac:graphicFrameMk id="5" creationId="{CDC9FBA1-6359-3ECA-25F6-5DBCF723C1D2}"/>
          </ac:graphicFrameMkLst>
        </pc:graphicFrameChg>
      </pc:sldChg>
      <pc:sldChg chg="addSp modSp mod setBg">
        <pc:chgData name="Bhattacharya, Adrija" userId="S::adrija3@gatech.edu::5ca82ccf-47d2-4279-a5a1-47b709ea3587" providerId="AD" clId="Web-{790C4A53-62E9-4B87-B531-9E9C53DA7F23}" dt="2022-04-01T17:10:10.861" v="8"/>
        <pc:sldMkLst>
          <pc:docMk/>
          <pc:sldMk cId="1326262044" sldId="264"/>
        </pc:sldMkLst>
        <pc:spChg chg="mod">
          <ac:chgData name="Bhattacharya, Adrija" userId="S::adrija3@gatech.edu::5ca82ccf-47d2-4279-a5a1-47b709ea3587" providerId="AD" clId="Web-{790C4A53-62E9-4B87-B531-9E9C53DA7F23}" dt="2022-04-01T17:10:10.861" v="8"/>
          <ac:spMkLst>
            <pc:docMk/>
            <pc:sldMk cId="1326262044" sldId="264"/>
            <ac:spMk id="2" creationId="{9DFCF22C-0C84-377C-E2CB-324D806B151E}"/>
          </ac:spMkLst>
        </pc:spChg>
        <pc:spChg chg="mod">
          <ac:chgData name="Bhattacharya, Adrija" userId="S::adrija3@gatech.edu::5ca82ccf-47d2-4279-a5a1-47b709ea3587" providerId="AD" clId="Web-{790C4A53-62E9-4B87-B531-9E9C53DA7F23}" dt="2022-04-01T17:10:10.861" v="8"/>
          <ac:spMkLst>
            <pc:docMk/>
            <pc:sldMk cId="1326262044" sldId="264"/>
            <ac:spMk id="3" creationId="{B8E54188-BF7F-4005-0DBB-DE178F30FA27}"/>
          </ac:spMkLst>
        </pc:spChg>
        <pc:spChg chg="mod">
          <ac:chgData name="Bhattacharya, Adrija" userId="S::adrija3@gatech.edu::5ca82ccf-47d2-4279-a5a1-47b709ea3587" providerId="AD" clId="Web-{790C4A53-62E9-4B87-B531-9E9C53DA7F23}" dt="2022-04-01T17:10:10.861" v="8"/>
          <ac:spMkLst>
            <pc:docMk/>
            <pc:sldMk cId="1326262044" sldId="264"/>
            <ac:spMk id="4" creationId="{9D6CE3E8-DB1D-4BC9-26B4-2A3E3E3CAA80}"/>
          </ac:spMkLst>
        </pc:spChg>
        <pc:spChg chg="add">
          <ac:chgData name="Bhattacharya, Adrija" userId="S::adrija3@gatech.edu::5ca82ccf-47d2-4279-a5a1-47b709ea3587" providerId="AD" clId="Web-{790C4A53-62E9-4B87-B531-9E9C53DA7F23}" dt="2022-04-01T17:10:10.861" v="8"/>
          <ac:spMkLst>
            <pc:docMk/>
            <pc:sldMk cId="1326262044" sldId="264"/>
            <ac:spMk id="9" creationId="{4C608BEB-860E-4094-8511-78603564A75E}"/>
          </ac:spMkLst>
        </pc:spChg>
        <pc:cxnChg chg="add">
          <ac:chgData name="Bhattacharya, Adrija" userId="S::adrija3@gatech.edu::5ca82ccf-47d2-4279-a5a1-47b709ea3587" providerId="AD" clId="Web-{790C4A53-62E9-4B87-B531-9E9C53DA7F23}" dt="2022-04-01T17:10:10.861" v="8"/>
          <ac:cxnSpMkLst>
            <pc:docMk/>
            <pc:sldMk cId="1326262044" sldId="264"/>
            <ac:cxnSpMk id="11" creationId="{1F16A8D4-FE87-4604-88B2-394B5D1EB437}"/>
          </ac:cxnSpMkLst>
        </pc:cxnChg>
      </pc:sldChg>
      <pc:sldChg chg="addSp modSp mod setBg">
        <pc:chgData name="Bhattacharya, Adrija" userId="S::adrija3@gatech.edu::5ca82ccf-47d2-4279-a5a1-47b709ea3587" providerId="AD" clId="Web-{790C4A53-62E9-4B87-B531-9E9C53DA7F23}" dt="2022-04-01T17:09:49.579" v="7" actId="1076"/>
        <pc:sldMkLst>
          <pc:docMk/>
          <pc:sldMk cId="2000414177" sldId="265"/>
        </pc:sldMkLst>
        <pc:spChg chg="mod">
          <ac:chgData name="Bhattacharya, Adrija" userId="S::adrija3@gatech.edu::5ca82ccf-47d2-4279-a5a1-47b709ea3587" providerId="AD" clId="Web-{790C4A53-62E9-4B87-B531-9E9C53DA7F23}" dt="2022-04-01T17:09:43.626" v="6"/>
          <ac:spMkLst>
            <pc:docMk/>
            <pc:sldMk cId="2000414177" sldId="265"/>
            <ac:spMk id="2" creationId="{79A6C06F-2674-9009-26A5-7C7FD29EDE57}"/>
          </ac:spMkLst>
        </pc:spChg>
        <pc:spChg chg="mod">
          <ac:chgData name="Bhattacharya, Adrija" userId="S::adrija3@gatech.edu::5ca82ccf-47d2-4279-a5a1-47b709ea3587" providerId="AD" clId="Web-{790C4A53-62E9-4B87-B531-9E9C53DA7F23}" dt="2022-04-01T17:09:43.626" v="6"/>
          <ac:spMkLst>
            <pc:docMk/>
            <pc:sldMk cId="2000414177" sldId="265"/>
            <ac:spMk id="3" creationId="{C7B13DBB-A2D1-B7FD-FD69-AD6F3D6F0871}"/>
          </ac:spMkLst>
        </pc:spChg>
        <pc:spChg chg="add">
          <ac:chgData name="Bhattacharya, Adrija" userId="S::adrija3@gatech.edu::5ca82ccf-47d2-4279-a5a1-47b709ea3587" providerId="AD" clId="Web-{790C4A53-62E9-4B87-B531-9E9C53DA7F23}" dt="2022-04-01T17:09:43.626" v="6"/>
          <ac:spMkLst>
            <pc:docMk/>
            <pc:sldMk cId="2000414177" sldId="265"/>
            <ac:spMk id="13" creationId="{B712E947-0734-45F9-9C4F-41114EC3A33E}"/>
          </ac:spMkLst>
        </pc:spChg>
        <pc:spChg chg="add">
          <ac:chgData name="Bhattacharya, Adrija" userId="S::adrija3@gatech.edu::5ca82ccf-47d2-4279-a5a1-47b709ea3587" providerId="AD" clId="Web-{790C4A53-62E9-4B87-B531-9E9C53DA7F23}" dt="2022-04-01T17:09:43.626" v="6"/>
          <ac:spMkLst>
            <pc:docMk/>
            <pc:sldMk cId="2000414177" sldId="265"/>
            <ac:spMk id="15" creationId="{4C6B5652-C661-4C58-B937-F0F490F7FCB2}"/>
          </ac:spMkLst>
        </pc:spChg>
        <pc:spChg chg="add">
          <ac:chgData name="Bhattacharya, Adrija" userId="S::adrija3@gatech.edu::5ca82ccf-47d2-4279-a5a1-47b709ea3587" providerId="AD" clId="Web-{790C4A53-62E9-4B87-B531-9E9C53DA7F23}" dt="2022-04-01T17:09:43.626" v="6"/>
          <ac:spMkLst>
            <pc:docMk/>
            <pc:sldMk cId="2000414177" sldId="265"/>
            <ac:spMk id="17" creationId="{0B936867-6407-43FB-9DE6-1B0879D0CB31}"/>
          </ac:spMkLst>
        </pc:spChg>
        <pc:spChg chg="add">
          <ac:chgData name="Bhattacharya, Adrija" userId="S::adrija3@gatech.edu::5ca82ccf-47d2-4279-a5a1-47b709ea3587" providerId="AD" clId="Web-{790C4A53-62E9-4B87-B531-9E9C53DA7F23}" dt="2022-04-01T17:09:43.626" v="6"/>
          <ac:spMkLst>
            <pc:docMk/>
            <pc:sldMk cId="2000414177" sldId="265"/>
            <ac:spMk id="19" creationId="{ACD0B258-678B-4A8C-894F-848AF24A1922}"/>
          </ac:spMkLst>
        </pc:spChg>
        <pc:spChg chg="add">
          <ac:chgData name="Bhattacharya, Adrija" userId="S::adrija3@gatech.edu::5ca82ccf-47d2-4279-a5a1-47b709ea3587" providerId="AD" clId="Web-{790C4A53-62E9-4B87-B531-9E9C53DA7F23}" dt="2022-04-01T17:09:43.626" v="6"/>
          <ac:spMkLst>
            <pc:docMk/>
            <pc:sldMk cId="2000414177" sldId="265"/>
            <ac:spMk id="21" creationId="{C8D58395-74AF-401A-AF2F-76B6FCF71DFE}"/>
          </ac:spMkLst>
        </pc:spChg>
        <pc:spChg chg="add">
          <ac:chgData name="Bhattacharya, Adrija" userId="S::adrija3@gatech.edu::5ca82ccf-47d2-4279-a5a1-47b709ea3587" providerId="AD" clId="Web-{790C4A53-62E9-4B87-B531-9E9C53DA7F23}" dt="2022-04-01T17:09:43.626" v="6"/>
          <ac:spMkLst>
            <pc:docMk/>
            <pc:sldMk cId="2000414177" sldId="265"/>
            <ac:spMk id="23" creationId="{2F003F3F-F118-41D2-AA3F-74DB0D1970BB}"/>
          </ac:spMkLst>
        </pc:spChg>
        <pc:picChg chg="mod">
          <ac:chgData name="Bhattacharya, Adrija" userId="S::adrija3@gatech.edu::5ca82ccf-47d2-4279-a5a1-47b709ea3587" providerId="AD" clId="Web-{790C4A53-62E9-4B87-B531-9E9C53DA7F23}" dt="2022-04-01T17:09:43.626" v="6"/>
          <ac:picMkLst>
            <pc:docMk/>
            <pc:sldMk cId="2000414177" sldId="265"/>
            <ac:picMk id="6" creationId="{CC7E5151-D507-4C2D-AA6E-A12EFF2B80D4}"/>
          </ac:picMkLst>
        </pc:picChg>
        <pc:picChg chg="mod">
          <ac:chgData name="Bhattacharya, Adrija" userId="S::adrija3@gatech.edu::5ca82ccf-47d2-4279-a5a1-47b709ea3587" providerId="AD" clId="Web-{790C4A53-62E9-4B87-B531-9E9C53DA7F23}" dt="2022-04-01T17:09:49.579" v="7" actId="1076"/>
          <ac:picMkLst>
            <pc:docMk/>
            <pc:sldMk cId="2000414177" sldId="265"/>
            <ac:picMk id="8" creationId="{D2B022B1-E572-4AC9-91CA-490CD7D63EE1}"/>
          </ac:picMkLst>
        </pc:picChg>
      </pc:sldChg>
      <pc:sldChg chg="addSp delSp modSp mod setBg">
        <pc:chgData name="Bhattacharya, Adrija" userId="S::adrija3@gatech.edu::5ca82ccf-47d2-4279-a5a1-47b709ea3587" providerId="AD" clId="Web-{790C4A53-62E9-4B87-B531-9E9C53DA7F23}" dt="2022-04-01T17:09:16.797" v="4"/>
        <pc:sldMkLst>
          <pc:docMk/>
          <pc:sldMk cId="3223307636" sldId="267"/>
        </pc:sldMkLst>
        <pc:spChg chg="mod">
          <ac:chgData name="Bhattacharya, Adrija" userId="S::adrija3@gatech.edu::5ca82ccf-47d2-4279-a5a1-47b709ea3587" providerId="AD" clId="Web-{790C4A53-62E9-4B87-B531-9E9C53DA7F23}" dt="2022-04-01T17:09:16.797" v="4"/>
          <ac:spMkLst>
            <pc:docMk/>
            <pc:sldMk cId="3223307636" sldId="267"/>
            <ac:spMk id="2" creationId="{36E23461-79D9-0C60-6B35-F3926126425D}"/>
          </ac:spMkLst>
        </pc:spChg>
        <pc:spChg chg="mod">
          <ac:chgData name="Bhattacharya, Adrija" userId="S::adrija3@gatech.edu::5ca82ccf-47d2-4279-a5a1-47b709ea3587" providerId="AD" clId="Web-{790C4A53-62E9-4B87-B531-9E9C53DA7F23}" dt="2022-04-01T17:09:16.797" v="4"/>
          <ac:spMkLst>
            <pc:docMk/>
            <pc:sldMk cId="3223307636" sldId="267"/>
            <ac:spMk id="3" creationId="{408A0CAD-741F-E07F-2FF1-02007E1B77DF}"/>
          </ac:spMkLst>
        </pc:spChg>
        <pc:spChg chg="add del">
          <ac:chgData name="Bhattacharya, Adrija" userId="S::adrija3@gatech.edu::5ca82ccf-47d2-4279-a5a1-47b709ea3587" providerId="AD" clId="Web-{790C4A53-62E9-4B87-B531-9E9C53DA7F23}" dt="2022-04-01T17:09:16.797" v="3"/>
          <ac:spMkLst>
            <pc:docMk/>
            <pc:sldMk cId="3223307636" sldId="267"/>
            <ac:spMk id="9" creationId="{FF9B822F-893E-44C8-963C-64F50ACECBB2}"/>
          </ac:spMkLst>
        </pc:spChg>
        <pc:spChg chg="add del">
          <ac:chgData name="Bhattacharya, Adrija" userId="S::adrija3@gatech.edu::5ca82ccf-47d2-4279-a5a1-47b709ea3587" providerId="AD" clId="Web-{790C4A53-62E9-4B87-B531-9E9C53DA7F23}" dt="2022-04-01T17:09:16.797" v="3"/>
          <ac:spMkLst>
            <pc:docMk/>
            <pc:sldMk cId="3223307636" sldId="267"/>
            <ac:spMk id="11" creationId="{EBF87945-A001-489F-9D9B-7D9435F0B9CA}"/>
          </ac:spMkLst>
        </pc:spChg>
        <pc:spChg chg="add">
          <ac:chgData name="Bhattacharya, Adrija" userId="S::adrija3@gatech.edu::5ca82ccf-47d2-4279-a5a1-47b709ea3587" providerId="AD" clId="Web-{790C4A53-62E9-4B87-B531-9E9C53DA7F23}" dt="2022-04-01T17:09:16.797" v="4"/>
          <ac:spMkLst>
            <pc:docMk/>
            <pc:sldMk cId="3223307636" sldId="267"/>
            <ac:spMk id="13" creationId="{AC8F6C8C-AB5A-4548-942D-E3FD40ACBC49}"/>
          </ac:spMkLst>
        </pc:spChg>
        <pc:spChg chg="add">
          <ac:chgData name="Bhattacharya, Adrija" userId="S::adrija3@gatech.edu::5ca82ccf-47d2-4279-a5a1-47b709ea3587" providerId="AD" clId="Web-{790C4A53-62E9-4B87-B531-9E9C53DA7F23}" dt="2022-04-01T17:09:16.797" v="4"/>
          <ac:spMkLst>
            <pc:docMk/>
            <pc:sldMk cId="3223307636" sldId="267"/>
            <ac:spMk id="14" creationId="{979E27D9-03C7-44E2-9FF8-15D0C8506AF7}"/>
          </ac:spMkLst>
        </pc:spChg>
        <pc:spChg chg="add">
          <ac:chgData name="Bhattacharya, Adrija" userId="S::adrija3@gatech.edu::5ca82ccf-47d2-4279-a5a1-47b709ea3587" providerId="AD" clId="Web-{790C4A53-62E9-4B87-B531-9E9C53DA7F23}" dt="2022-04-01T17:09:16.797" v="4"/>
          <ac:spMkLst>
            <pc:docMk/>
            <pc:sldMk cId="3223307636" sldId="267"/>
            <ac:spMk id="15" creationId="{EEBF1590-3B36-48EE-A89D-3B6F3CB256AB}"/>
          </ac:spMkLst>
        </pc:spChg>
        <pc:picChg chg="mod ord">
          <ac:chgData name="Bhattacharya, Adrija" userId="S::adrija3@gatech.edu::5ca82ccf-47d2-4279-a5a1-47b709ea3587" providerId="AD" clId="Web-{790C4A53-62E9-4B87-B531-9E9C53DA7F23}" dt="2022-04-01T17:09:16.797" v="4"/>
          <ac:picMkLst>
            <pc:docMk/>
            <pc:sldMk cId="3223307636" sldId="267"/>
            <ac:picMk id="4" creationId="{781026CF-5722-07AF-839C-4B3376AA99C6}"/>
          </ac:picMkLst>
        </pc:picChg>
      </pc:sldChg>
      <pc:sldChg chg="addSp delSp modSp mod setBg">
        <pc:chgData name="Bhattacharya, Adrija" userId="S::adrija3@gatech.edu::5ca82ccf-47d2-4279-a5a1-47b709ea3587" providerId="AD" clId="Web-{790C4A53-62E9-4B87-B531-9E9C53DA7F23}" dt="2022-04-01T17:08:50.655" v="0"/>
        <pc:sldMkLst>
          <pc:docMk/>
          <pc:sldMk cId="2920992340" sldId="268"/>
        </pc:sldMkLst>
        <pc:spChg chg="mod">
          <ac:chgData name="Bhattacharya, Adrija" userId="S::adrija3@gatech.edu::5ca82ccf-47d2-4279-a5a1-47b709ea3587" providerId="AD" clId="Web-{790C4A53-62E9-4B87-B531-9E9C53DA7F23}" dt="2022-04-01T17:08:50.655" v="0"/>
          <ac:spMkLst>
            <pc:docMk/>
            <pc:sldMk cId="2920992340" sldId="268"/>
            <ac:spMk id="2" creationId="{3401BA8E-5EF9-5AA6-C300-EC36F0DB49F3}"/>
          </ac:spMkLst>
        </pc:spChg>
        <pc:spChg chg="del">
          <ac:chgData name="Bhattacharya, Adrija" userId="S::adrija3@gatech.edu::5ca82ccf-47d2-4279-a5a1-47b709ea3587" providerId="AD" clId="Web-{790C4A53-62E9-4B87-B531-9E9C53DA7F23}" dt="2022-04-01T17:08:50.655" v="0"/>
          <ac:spMkLst>
            <pc:docMk/>
            <pc:sldMk cId="2920992340" sldId="268"/>
            <ac:spMk id="3" creationId="{A5F4EFB2-3124-229F-9A13-D1590A6A4E90}"/>
          </ac:spMkLst>
        </pc:spChg>
        <pc:spChg chg="add">
          <ac:chgData name="Bhattacharya, Adrija" userId="S::adrija3@gatech.edu::5ca82ccf-47d2-4279-a5a1-47b709ea3587" providerId="AD" clId="Web-{790C4A53-62E9-4B87-B531-9E9C53DA7F23}" dt="2022-04-01T17:08:50.655" v="0"/>
          <ac:spMkLst>
            <pc:docMk/>
            <pc:sldMk cId="2920992340" sldId="268"/>
            <ac:spMk id="9" creationId="{BACC6370-2D7E-4714-9D71-7542949D7D5D}"/>
          </ac:spMkLst>
        </pc:spChg>
        <pc:spChg chg="add">
          <ac:chgData name="Bhattacharya, Adrija" userId="S::adrija3@gatech.edu::5ca82ccf-47d2-4279-a5a1-47b709ea3587" providerId="AD" clId="Web-{790C4A53-62E9-4B87-B531-9E9C53DA7F23}" dt="2022-04-01T17:08:50.655" v="0"/>
          <ac:spMkLst>
            <pc:docMk/>
            <pc:sldMk cId="2920992340" sldId="268"/>
            <ac:spMk id="11" creationId="{F68B3F68-107C-434F-AA38-110D5EA91B85}"/>
          </ac:spMkLst>
        </pc:spChg>
        <pc:spChg chg="add">
          <ac:chgData name="Bhattacharya, Adrija" userId="S::adrija3@gatech.edu::5ca82ccf-47d2-4279-a5a1-47b709ea3587" providerId="AD" clId="Web-{790C4A53-62E9-4B87-B531-9E9C53DA7F23}" dt="2022-04-01T17:08:50.655" v="0"/>
          <ac:spMkLst>
            <pc:docMk/>
            <pc:sldMk cId="2920992340" sldId="268"/>
            <ac:spMk id="13" creationId="{AAD0DBB9-1A4B-4391-81D4-CB19F9AB918A}"/>
          </ac:spMkLst>
        </pc:spChg>
        <pc:spChg chg="add">
          <ac:chgData name="Bhattacharya, Adrija" userId="S::adrija3@gatech.edu::5ca82ccf-47d2-4279-a5a1-47b709ea3587" providerId="AD" clId="Web-{790C4A53-62E9-4B87-B531-9E9C53DA7F23}" dt="2022-04-01T17:08:50.655" v="0"/>
          <ac:spMkLst>
            <pc:docMk/>
            <pc:sldMk cId="2920992340" sldId="268"/>
            <ac:spMk id="15" creationId="{063BBA22-50EA-4C4D-BE05-F1CE4E63AA56}"/>
          </ac:spMkLst>
        </pc:spChg>
        <pc:graphicFrameChg chg="add">
          <ac:chgData name="Bhattacharya, Adrija" userId="S::adrija3@gatech.edu::5ca82ccf-47d2-4279-a5a1-47b709ea3587" providerId="AD" clId="Web-{790C4A53-62E9-4B87-B531-9E9C53DA7F23}" dt="2022-04-01T17:08:50.655" v="0"/>
          <ac:graphicFrameMkLst>
            <pc:docMk/>
            <pc:sldMk cId="2920992340" sldId="268"/>
            <ac:graphicFrameMk id="5" creationId="{24E9908C-0B08-94AF-471B-4010261CCFA4}"/>
          </ac:graphicFrameMkLst>
        </pc:graphicFrameChg>
      </pc:sldChg>
      <pc:sldChg chg="addSp modSp mod setBg">
        <pc:chgData name="Bhattacharya, Adrija" userId="S::adrija3@gatech.edu::5ca82ccf-47d2-4279-a5a1-47b709ea3587" providerId="AD" clId="Web-{790C4A53-62E9-4B87-B531-9E9C53DA7F23}" dt="2022-04-01T17:09:07.046" v="1"/>
        <pc:sldMkLst>
          <pc:docMk/>
          <pc:sldMk cId="426818443" sldId="271"/>
        </pc:sldMkLst>
        <pc:spChg chg="mod">
          <ac:chgData name="Bhattacharya, Adrija" userId="S::adrija3@gatech.edu::5ca82ccf-47d2-4279-a5a1-47b709ea3587" providerId="AD" clId="Web-{790C4A53-62E9-4B87-B531-9E9C53DA7F23}" dt="2022-04-01T17:09:07.046" v="1"/>
          <ac:spMkLst>
            <pc:docMk/>
            <pc:sldMk cId="426818443" sldId="271"/>
            <ac:spMk id="2" creationId="{DBB823C1-29CF-4D9C-BDEC-0183C855B1C9}"/>
          </ac:spMkLst>
        </pc:spChg>
        <pc:spChg chg="mod">
          <ac:chgData name="Bhattacharya, Adrija" userId="S::adrija3@gatech.edu::5ca82ccf-47d2-4279-a5a1-47b709ea3587" providerId="AD" clId="Web-{790C4A53-62E9-4B87-B531-9E9C53DA7F23}" dt="2022-04-01T17:09:07.046" v="1"/>
          <ac:spMkLst>
            <pc:docMk/>
            <pc:sldMk cId="426818443" sldId="271"/>
            <ac:spMk id="3" creationId="{22CDC5DD-8BF8-4729-96B5-60DD04E5AF46}"/>
          </ac:spMkLst>
        </pc:spChg>
        <pc:spChg chg="add">
          <ac:chgData name="Bhattacharya, Adrija" userId="S::adrija3@gatech.edu::5ca82ccf-47d2-4279-a5a1-47b709ea3587" providerId="AD" clId="Web-{790C4A53-62E9-4B87-B531-9E9C53DA7F23}" dt="2022-04-01T17:09:07.046" v="1"/>
          <ac:spMkLst>
            <pc:docMk/>
            <pc:sldMk cId="426818443" sldId="271"/>
            <ac:spMk id="8" creationId="{1B15ED52-F352-441B-82BF-E0EA34836D08}"/>
          </ac:spMkLst>
        </pc:spChg>
        <pc:spChg chg="add">
          <ac:chgData name="Bhattacharya, Adrija" userId="S::adrija3@gatech.edu::5ca82ccf-47d2-4279-a5a1-47b709ea3587" providerId="AD" clId="Web-{790C4A53-62E9-4B87-B531-9E9C53DA7F23}" dt="2022-04-01T17:09:07.046" v="1"/>
          <ac:spMkLst>
            <pc:docMk/>
            <pc:sldMk cId="426818443" sldId="271"/>
            <ac:spMk id="10" creationId="{3B2E3793-BFE6-45A2-9B7B-E18844431C99}"/>
          </ac:spMkLst>
        </pc:spChg>
        <pc:spChg chg="add">
          <ac:chgData name="Bhattacharya, Adrija" userId="S::adrija3@gatech.edu::5ca82ccf-47d2-4279-a5a1-47b709ea3587" providerId="AD" clId="Web-{790C4A53-62E9-4B87-B531-9E9C53DA7F23}" dt="2022-04-01T17:09:07.046" v="1"/>
          <ac:spMkLst>
            <pc:docMk/>
            <pc:sldMk cId="426818443" sldId="271"/>
            <ac:spMk id="12" creationId="{BC4C4868-CB8F-4AF9-9CDB-8108F2C19B67}"/>
          </ac:spMkLst>
        </pc:spChg>
        <pc:spChg chg="add">
          <ac:chgData name="Bhattacharya, Adrija" userId="S::adrija3@gatech.edu::5ca82ccf-47d2-4279-a5a1-47b709ea3587" providerId="AD" clId="Web-{790C4A53-62E9-4B87-B531-9E9C53DA7F23}" dt="2022-04-01T17:09:07.046" v="1"/>
          <ac:spMkLst>
            <pc:docMk/>
            <pc:sldMk cId="426818443" sldId="271"/>
            <ac:spMk id="14" creationId="{375E0459-6403-40CD-989D-56A4407CA12E}"/>
          </ac:spMkLst>
        </pc:spChg>
        <pc:spChg chg="add">
          <ac:chgData name="Bhattacharya, Adrija" userId="S::adrija3@gatech.edu::5ca82ccf-47d2-4279-a5a1-47b709ea3587" providerId="AD" clId="Web-{790C4A53-62E9-4B87-B531-9E9C53DA7F23}" dt="2022-04-01T17:09:07.046" v="1"/>
          <ac:spMkLst>
            <pc:docMk/>
            <pc:sldMk cId="426818443" sldId="271"/>
            <ac:spMk id="16" creationId="{53E5B1A8-3AC9-4BD1-9BBC-78CA94F2D1BA}"/>
          </ac:spMkLst>
        </pc:spChg>
      </pc:sldChg>
      <pc:sldChg chg="new">
        <pc:chgData name="Bhattacharya, Adrija" userId="S::adrija3@gatech.edu::5ca82ccf-47d2-4279-a5a1-47b709ea3587" providerId="AD" clId="Web-{790C4A53-62E9-4B87-B531-9E9C53DA7F23}" dt="2022-04-01T17:11:47.114" v="9"/>
        <pc:sldMkLst>
          <pc:docMk/>
          <pc:sldMk cId="1832681728" sldId="272"/>
        </pc:sldMkLst>
      </pc:sldChg>
    </pc:docChg>
  </pc:docChgLst>
  <pc:docChgLst>
    <pc:chgData name="Bhattacharya, Adrija" userId="S::adrija3@gatech.edu::5ca82ccf-47d2-4279-a5a1-47b709ea3587" providerId="AD" clId="Web-{356D2A1E-DB36-4EBC-84FE-249616D03F69}"/>
    <pc:docChg chg="addSld delSld modSld sldOrd">
      <pc:chgData name="Bhattacharya, Adrija" userId="S::adrija3@gatech.edu::5ca82ccf-47d2-4279-a5a1-47b709ea3587" providerId="AD" clId="Web-{356D2A1E-DB36-4EBC-84FE-249616D03F69}" dt="2022-04-19T01:04:43.734" v="45"/>
      <pc:docMkLst>
        <pc:docMk/>
      </pc:docMkLst>
      <pc:sldChg chg="addSp delSp modSp del mod setBg">
        <pc:chgData name="Bhattacharya, Adrija" userId="S::adrija3@gatech.edu::5ca82ccf-47d2-4279-a5a1-47b709ea3587" providerId="AD" clId="Web-{356D2A1E-DB36-4EBC-84FE-249616D03F69}" dt="2022-04-19T01:04:43.469" v="44"/>
        <pc:sldMkLst>
          <pc:docMk/>
          <pc:sldMk cId="1095369862" sldId="283"/>
        </pc:sldMkLst>
        <pc:spChg chg="mod">
          <ac:chgData name="Bhattacharya, Adrija" userId="S::adrija3@gatech.edu::5ca82ccf-47d2-4279-a5a1-47b709ea3587" providerId="AD" clId="Web-{356D2A1E-DB36-4EBC-84FE-249616D03F69}" dt="2022-04-19T01:04:24.734" v="40" actId="20577"/>
          <ac:spMkLst>
            <pc:docMk/>
            <pc:sldMk cId="1095369862" sldId="283"/>
            <ac:spMk id="2" creationId="{8397A164-B0E6-CF15-3E27-04DABA4D62FF}"/>
          </ac:spMkLst>
        </pc:spChg>
        <pc:spChg chg="mod">
          <ac:chgData name="Bhattacharya, Adrija" userId="S::adrija3@gatech.edu::5ca82ccf-47d2-4279-a5a1-47b709ea3587" providerId="AD" clId="Web-{356D2A1E-DB36-4EBC-84FE-249616D03F69}" dt="2022-04-19T01:03:23.466" v="30"/>
          <ac:spMkLst>
            <pc:docMk/>
            <pc:sldMk cId="1095369862" sldId="283"/>
            <ac:spMk id="3" creationId="{D85E3FDB-31EB-7066-BD93-C932E5A8B94F}"/>
          </ac:spMkLst>
        </pc:spChg>
        <pc:spChg chg="add del">
          <ac:chgData name="Bhattacharya, Adrija" userId="S::adrija3@gatech.edu::5ca82ccf-47d2-4279-a5a1-47b709ea3587" providerId="AD" clId="Web-{356D2A1E-DB36-4EBC-84FE-249616D03F69}" dt="2022-04-19T01:03:23.466" v="30"/>
          <ac:spMkLst>
            <pc:docMk/>
            <pc:sldMk cId="1095369862" sldId="283"/>
            <ac:spMk id="71" creationId="{B5FA7C47-B7C1-4D2E-AB49-ED23BA34BA83}"/>
          </ac:spMkLst>
        </pc:spChg>
        <pc:spChg chg="add del">
          <ac:chgData name="Bhattacharya, Adrija" userId="S::adrija3@gatech.edu::5ca82ccf-47d2-4279-a5a1-47b709ea3587" providerId="AD" clId="Web-{356D2A1E-DB36-4EBC-84FE-249616D03F69}" dt="2022-04-19T01:03:23.466" v="30"/>
          <ac:spMkLst>
            <pc:docMk/>
            <pc:sldMk cId="1095369862" sldId="283"/>
            <ac:spMk id="73" creationId="{596EE156-ABF1-4329-A6BA-03B4254E0877}"/>
          </ac:spMkLst>
        </pc:spChg>
        <pc:spChg chg="add del">
          <ac:chgData name="Bhattacharya, Adrija" userId="S::adrija3@gatech.edu::5ca82ccf-47d2-4279-a5a1-47b709ea3587" providerId="AD" clId="Web-{356D2A1E-DB36-4EBC-84FE-249616D03F69}" dt="2022-04-19T01:03:23.466" v="30"/>
          <ac:spMkLst>
            <pc:docMk/>
            <pc:sldMk cId="1095369862" sldId="283"/>
            <ac:spMk id="75" creationId="{19B9933F-AAB3-444A-8BB5-9CA194A8BC63}"/>
          </ac:spMkLst>
        </pc:spChg>
        <pc:spChg chg="add del">
          <ac:chgData name="Bhattacharya, Adrija" userId="S::adrija3@gatech.edu::5ca82ccf-47d2-4279-a5a1-47b709ea3587" providerId="AD" clId="Web-{356D2A1E-DB36-4EBC-84FE-249616D03F69}" dt="2022-04-19T01:03:23.466" v="30"/>
          <ac:spMkLst>
            <pc:docMk/>
            <pc:sldMk cId="1095369862" sldId="283"/>
            <ac:spMk id="77" creationId="{7D20183A-0B1D-4A1F-89B1-ADBEDBC6E54E}"/>
          </ac:spMkLst>
        </pc:spChg>
        <pc:spChg chg="add del">
          <ac:chgData name="Bhattacharya, Adrija" userId="S::adrija3@gatech.edu::5ca82ccf-47d2-4279-a5a1-47b709ea3587" providerId="AD" clId="Web-{356D2A1E-DB36-4EBC-84FE-249616D03F69}" dt="2022-04-19T01:03:23.466" v="30"/>
          <ac:spMkLst>
            <pc:docMk/>
            <pc:sldMk cId="1095369862" sldId="283"/>
            <ac:spMk id="79" creationId="{131031D3-26CD-4214-A9A4-5857EFA15A0C}"/>
          </ac:spMkLst>
        </pc:spChg>
        <pc:picChg chg="add del mod">
          <ac:chgData name="Bhattacharya, Adrija" userId="S::adrija3@gatech.edu::5ca82ccf-47d2-4279-a5a1-47b709ea3587" providerId="AD" clId="Web-{356D2A1E-DB36-4EBC-84FE-249616D03F69}" dt="2022-04-19T01:03:45.951" v="33"/>
          <ac:picMkLst>
            <pc:docMk/>
            <pc:sldMk cId="1095369862" sldId="283"/>
            <ac:picMk id="1026" creationId="{231743C1-EF90-459C-B299-98DE586246B7}"/>
          </ac:picMkLst>
        </pc:picChg>
      </pc:sldChg>
      <pc:sldChg chg="modSp">
        <pc:chgData name="Bhattacharya, Adrija" userId="S::adrija3@gatech.edu::5ca82ccf-47d2-4279-a5a1-47b709ea3587" providerId="AD" clId="Web-{356D2A1E-DB36-4EBC-84FE-249616D03F69}" dt="2022-04-19T01:02:23.792" v="15" actId="20577"/>
        <pc:sldMkLst>
          <pc:docMk/>
          <pc:sldMk cId="2623722200" sldId="288"/>
        </pc:sldMkLst>
        <pc:spChg chg="mod">
          <ac:chgData name="Bhattacharya, Adrija" userId="S::adrija3@gatech.edu::5ca82ccf-47d2-4279-a5a1-47b709ea3587" providerId="AD" clId="Web-{356D2A1E-DB36-4EBC-84FE-249616D03F69}" dt="2022-04-19T01:02:23.792" v="15" actId="20577"/>
          <ac:spMkLst>
            <pc:docMk/>
            <pc:sldMk cId="2623722200" sldId="288"/>
            <ac:spMk id="3" creationId="{E07CF973-C566-44ED-8A1B-4B774B968FCB}"/>
          </ac:spMkLst>
        </pc:spChg>
      </pc:sldChg>
      <pc:sldChg chg="new del">
        <pc:chgData name="Bhattacharya, Adrija" userId="S::adrija3@gatech.edu::5ca82ccf-47d2-4279-a5a1-47b709ea3587" providerId="AD" clId="Web-{356D2A1E-DB36-4EBC-84FE-249616D03F69}" dt="2022-04-19T01:04:43.734" v="45"/>
        <pc:sldMkLst>
          <pc:docMk/>
          <pc:sldMk cId="1294011710" sldId="292"/>
        </pc:sldMkLst>
      </pc:sldChg>
      <pc:sldChg chg="addSp delSp modSp add ord replId">
        <pc:chgData name="Bhattacharya, Adrija" userId="S::adrija3@gatech.edu::5ca82ccf-47d2-4279-a5a1-47b709ea3587" providerId="AD" clId="Web-{356D2A1E-DB36-4EBC-84FE-249616D03F69}" dt="2022-04-19T01:04:39.843" v="43" actId="1076"/>
        <pc:sldMkLst>
          <pc:docMk/>
          <pc:sldMk cId="3827469302" sldId="293"/>
        </pc:sldMkLst>
        <pc:spChg chg="mod">
          <ac:chgData name="Bhattacharya, Adrija" userId="S::adrija3@gatech.edu::5ca82ccf-47d2-4279-a5a1-47b709ea3587" providerId="AD" clId="Web-{356D2A1E-DB36-4EBC-84FE-249616D03F69}" dt="2022-04-19T01:04:39.843" v="43" actId="1076"/>
          <ac:spMkLst>
            <pc:docMk/>
            <pc:sldMk cId="3827469302" sldId="293"/>
            <ac:spMk id="2" creationId="{565FC080-A436-67A9-7088-0FC219DD2B08}"/>
          </ac:spMkLst>
        </pc:spChg>
        <pc:spChg chg="mod">
          <ac:chgData name="Bhattacharya, Adrija" userId="S::adrija3@gatech.edu::5ca82ccf-47d2-4279-a5a1-47b709ea3587" providerId="AD" clId="Web-{356D2A1E-DB36-4EBC-84FE-249616D03F69}" dt="2022-04-19T01:04:20.374" v="39" actId="20577"/>
          <ac:spMkLst>
            <pc:docMk/>
            <pc:sldMk cId="3827469302" sldId="293"/>
            <ac:spMk id="4" creationId="{073C2B57-D783-4C63-BABD-FFCCAE3A0346}"/>
          </ac:spMkLst>
        </pc:spChg>
        <pc:picChg chg="add mod">
          <ac:chgData name="Bhattacharya, Adrija" userId="S::adrija3@gatech.edu::5ca82ccf-47d2-4279-a5a1-47b709ea3587" providerId="AD" clId="Web-{356D2A1E-DB36-4EBC-84FE-249616D03F69}" dt="2022-04-19T01:04:18.108" v="38" actId="1076"/>
          <ac:picMkLst>
            <pc:docMk/>
            <pc:sldMk cId="3827469302" sldId="293"/>
            <ac:picMk id="3" creationId="{52DD6994-0B89-A3AF-A89D-3D2B45BC04E5}"/>
          </ac:picMkLst>
        </pc:picChg>
        <pc:picChg chg="del">
          <ac:chgData name="Bhattacharya, Adrija" userId="S::adrija3@gatech.edu::5ca82ccf-47d2-4279-a5a1-47b709ea3587" providerId="AD" clId="Web-{356D2A1E-DB36-4EBC-84FE-249616D03F69}" dt="2022-04-19T01:04:14.171" v="36"/>
          <ac:picMkLst>
            <pc:docMk/>
            <pc:sldMk cId="3827469302" sldId="293"/>
            <ac:picMk id="12" creationId="{E55E8867-8B97-44E8-B209-FDBAF5750294}"/>
          </ac:picMkLst>
        </pc:picChg>
      </pc:sldChg>
    </pc:docChg>
  </pc:docChgLst>
  <pc:docChgLst>
    <pc:chgData name="Bhattacharya, Adrija" userId="S::adrija3@gatech.edu::5ca82ccf-47d2-4279-a5a1-47b709ea3587" providerId="AD" clId="Web-{3D65A9AA-EE86-48F6-9F67-3BCDA4CBBAF8}"/>
    <pc:docChg chg="addSld modSld sldOrd">
      <pc:chgData name="Bhattacharya, Adrija" userId="S::adrija3@gatech.edu::5ca82ccf-47d2-4279-a5a1-47b709ea3587" providerId="AD" clId="Web-{3D65A9AA-EE86-48F6-9F67-3BCDA4CBBAF8}" dt="2022-04-19T02:02:54" v="84" actId="20577"/>
      <pc:docMkLst>
        <pc:docMk/>
      </pc:docMkLst>
      <pc:sldChg chg="modSp">
        <pc:chgData name="Bhattacharya, Adrija" userId="S::adrija3@gatech.edu::5ca82ccf-47d2-4279-a5a1-47b709ea3587" providerId="AD" clId="Web-{3D65A9AA-EE86-48F6-9F67-3BCDA4CBBAF8}" dt="2022-04-19T02:02:24.969" v="50" actId="20577"/>
        <pc:sldMkLst>
          <pc:docMk/>
          <pc:sldMk cId="423084161" sldId="277"/>
        </pc:sldMkLst>
        <pc:spChg chg="mod">
          <ac:chgData name="Bhattacharya, Adrija" userId="S::adrija3@gatech.edu::5ca82ccf-47d2-4279-a5a1-47b709ea3587" providerId="AD" clId="Web-{3D65A9AA-EE86-48F6-9F67-3BCDA4CBBAF8}" dt="2022-04-19T02:02:24.969" v="50" actId="20577"/>
          <ac:spMkLst>
            <pc:docMk/>
            <pc:sldMk cId="423084161" sldId="277"/>
            <ac:spMk id="8" creationId="{795312BD-3A61-4A10-89A0-235D43AA8A3E}"/>
          </ac:spMkLst>
        </pc:spChg>
      </pc:sldChg>
      <pc:sldChg chg="addSp modSp ord">
        <pc:chgData name="Bhattacharya, Adrija" userId="S::adrija3@gatech.edu::5ca82ccf-47d2-4279-a5a1-47b709ea3587" providerId="AD" clId="Web-{3D65A9AA-EE86-48F6-9F67-3BCDA4CBBAF8}" dt="2022-04-19T02:00:47.123" v="3" actId="1076"/>
        <pc:sldMkLst>
          <pc:docMk/>
          <pc:sldMk cId="1190266306" sldId="294"/>
        </pc:sldMkLst>
        <pc:picChg chg="add mod">
          <ac:chgData name="Bhattacharya, Adrija" userId="S::adrija3@gatech.edu::5ca82ccf-47d2-4279-a5a1-47b709ea3587" providerId="AD" clId="Web-{3D65A9AA-EE86-48F6-9F67-3BCDA4CBBAF8}" dt="2022-04-19T02:00:47.123" v="3" actId="1076"/>
          <ac:picMkLst>
            <pc:docMk/>
            <pc:sldMk cId="1190266306" sldId="294"/>
            <ac:picMk id="3" creationId="{6E8C7301-9936-159F-1B78-4779FC749DAD}"/>
          </ac:picMkLst>
        </pc:picChg>
      </pc:sldChg>
      <pc:sldChg chg="modSp new">
        <pc:chgData name="Bhattacharya, Adrija" userId="S::adrija3@gatech.edu::5ca82ccf-47d2-4279-a5a1-47b709ea3587" providerId="AD" clId="Web-{3D65A9AA-EE86-48F6-9F67-3BCDA4CBBAF8}" dt="2022-04-19T02:02:54" v="84" actId="20577"/>
        <pc:sldMkLst>
          <pc:docMk/>
          <pc:sldMk cId="4195600539" sldId="295"/>
        </pc:sldMkLst>
        <pc:spChg chg="mod">
          <ac:chgData name="Bhattacharya, Adrija" userId="S::adrija3@gatech.edu::5ca82ccf-47d2-4279-a5a1-47b709ea3587" providerId="AD" clId="Web-{3D65A9AA-EE86-48F6-9F67-3BCDA4CBBAF8}" dt="2022-04-19T02:02:41" v="58" actId="20577"/>
          <ac:spMkLst>
            <pc:docMk/>
            <pc:sldMk cId="4195600539" sldId="295"/>
            <ac:spMk id="2" creationId="{FA494FE9-77BE-1FF2-D474-9CB31C212A43}"/>
          </ac:spMkLst>
        </pc:spChg>
        <pc:spChg chg="mod">
          <ac:chgData name="Bhattacharya, Adrija" userId="S::adrija3@gatech.edu::5ca82ccf-47d2-4279-a5a1-47b709ea3587" providerId="AD" clId="Web-{3D65A9AA-EE86-48F6-9F67-3BCDA4CBBAF8}" dt="2022-04-19T02:02:54" v="84" actId="20577"/>
          <ac:spMkLst>
            <pc:docMk/>
            <pc:sldMk cId="4195600539" sldId="295"/>
            <ac:spMk id="3" creationId="{5628C9CB-E1AF-4334-6673-E6508DEE82B8}"/>
          </ac:spMkLst>
        </pc:spChg>
      </pc:sldChg>
    </pc:docChg>
  </pc:docChgLst>
  <pc:docChgLst>
    <pc:chgData name="Mhasawade, Shreyas M" userId="S::smhasawade3@gatech.edu::0cf31a3f-cc7a-48b0-b52a-9aab02121943" providerId="AD" clId="Web-{933C95FC-D47F-4B85-8836-0842DB1588D2}"/>
    <pc:docChg chg="addSld delSld modSld sldOrd">
      <pc:chgData name="Mhasawade, Shreyas M" userId="S::smhasawade3@gatech.edu::0cf31a3f-cc7a-48b0-b52a-9aab02121943" providerId="AD" clId="Web-{933C95FC-D47F-4B85-8836-0842DB1588D2}" dt="2022-03-31T03:02:03.881" v="84" actId="20577"/>
      <pc:docMkLst>
        <pc:docMk/>
      </pc:docMkLst>
      <pc:sldChg chg="del">
        <pc:chgData name="Mhasawade, Shreyas M" userId="S::smhasawade3@gatech.edu::0cf31a3f-cc7a-48b0-b52a-9aab02121943" providerId="AD" clId="Web-{933C95FC-D47F-4B85-8836-0842DB1588D2}" dt="2022-03-31T02:57:30.910" v="14"/>
        <pc:sldMkLst>
          <pc:docMk/>
          <pc:sldMk cId="3526229813" sldId="257"/>
        </pc:sldMkLst>
      </pc:sldChg>
      <pc:sldChg chg="del">
        <pc:chgData name="Mhasawade, Shreyas M" userId="S::smhasawade3@gatech.edu::0cf31a3f-cc7a-48b0-b52a-9aab02121943" providerId="AD" clId="Web-{933C95FC-D47F-4B85-8836-0842DB1588D2}" dt="2022-03-31T03:00:32.750" v="51"/>
        <pc:sldMkLst>
          <pc:docMk/>
          <pc:sldMk cId="2004903246" sldId="258"/>
        </pc:sldMkLst>
      </pc:sldChg>
      <pc:sldChg chg="del">
        <pc:chgData name="Mhasawade, Shreyas M" userId="S::smhasawade3@gatech.edu::0cf31a3f-cc7a-48b0-b52a-9aab02121943" providerId="AD" clId="Web-{933C95FC-D47F-4B85-8836-0842DB1588D2}" dt="2022-03-31T03:00:34.532" v="52"/>
        <pc:sldMkLst>
          <pc:docMk/>
          <pc:sldMk cId="599139370" sldId="260"/>
        </pc:sldMkLst>
      </pc:sldChg>
      <pc:sldChg chg="modSp">
        <pc:chgData name="Mhasawade, Shreyas M" userId="S::smhasawade3@gatech.edu::0cf31a3f-cc7a-48b0-b52a-9aab02121943" providerId="AD" clId="Web-{933C95FC-D47F-4B85-8836-0842DB1588D2}" dt="2022-03-31T02:58:24.461" v="44" actId="20577"/>
        <pc:sldMkLst>
          <pc:docMk/>
          <pc:sldMk cId="3512424043" sldId="262"/>
        </pc:sldMkLst>
        <pc:spChg chg="mod">
          <ac:chgData name="Mhasawade, Shreyas M" userId="S::smhasawade3@gatech.edu::0cf31a3f-cc7a-48b0-b52a-9aab02121943" providerId="AD" clId="Web-{933C95FC-D47F-4B85-8836-0842DB1588D2}" dt="2022-03-31T02:58:24.461" v="44" actId="20577"/>
          <ac:spMkLst>
            <pc:docMk/>
            <pc:sldMk cId="3512424043" sldId="262"/>
            <ac:spMk id="2" creationId="{565FC080-A436-67A9-7088-0FC219DD2B08}"/>
          </ac:spMkLst>
        </pc:spChg>
      </pc:sldChg>
      <pc:sldChg chg="addSp delSp modSp">
        <pc:chgData name="Mhasawade, Shreyas M" userId="S::smhasawade3@gatech.edu::0cf31a3f-cc7a-48b0-b52a-9aab02121943" providerId="AD" clId="Web-{933C95FC-D47F-4B85-8836-0842DB1588D2}" dt="2022-03-31T03:01:25.566" v="69"/>
        <pc:sldMkLst>
          <pc:docMk/>
          <pc:sldMk cId="1326262044" sldId="264"/>
        </pc:sldMkLst>
        <pc:spChg chg="mod">
          <ac:chgData name="Mhasawade, Shreyas M" userId="S::smhasawade3@gatech.edu::0cf31a3f-cc7a-48b0-b52a-9aab02121943" providerId="AD" clId="Web-{933C95FC-D47F-4B85-8836-0842DB1588D2}" dt="2022-03-31T03:00:48.220" v="67" actId="20577"/>
          <ac:spMkLst>
            <pc:docMk/>
            <pc:sldMk cId="1326262044" sldId="264"/>
            <ac:spMk id="2" creationId="{9DFCF22C-0C84-377C-E2CB-324D806B151E}"/>
          </ac:spMkLst>
        </pc:spChg>
        <pc:spChg chg="add del">
          <ac:chgData name="Mhasawade, Shreyas M" userId="S::smhasawade3@gatech.edu::0cf31a3f-cc7a-48b0-b52a-9aab02121943" providerId="AD" clId="Web-{933C95FC-D47F-4B85-8836-0842DB1588D2}" dt="2022-03-31T03:01:25.566" v="69"/>
          <ac:spMkLst>
            <pc:docMk/>
            <pc:sldMk cId="1326262044" sldId="264"/>
            <ac:spMk id="3" creationId="{B8E54188-BF7F-4005-0DBB-DE178F30FA27}"/>
          </ac:spMkLst>
        </pc:spChg>
        <pc:picChg chg="add del mod ord">
          <ac:chgData name="Mhasawade, Shreyas M" userId="S::smhasawade3@gatech.edu::0cf31a3f-cc7a-48b0-b52a-9aab02121943" providerId="AD" clId="Web-{933C95FC-D47F-4B85-8836-0842DB1588D2}" dt="2022-03-31T03:01:25.566" v="69"/>
          <ac:picMkLst>
            <pc:docMk/>
            <pc:sldMk cId="1326262044" sldId="264"/>
            <ac:picMk id="4" creationId="{65D8ED91-80ED-0914-5CFA-E2D0B79FA0E0}"/>
          </ac:picMkLst>
        </pc:picChg>
      </pc:sldChg>
      <pc:sldChg chg="modSp new ord">
        <pc:chgData name="Mhasawade, Shreyas M" userId="S::smhasawade3@gatech.edu::0cf31a3f-cc7a-48b0-b52a-9aab02121943" providerId="AD" clId="Web-{933C95FC-D47F-4B85-8836-0842DB1588D2}" dt="2022-03-31T03:00:29.922" v="50" actId="20577"/>
        <pc:sldMkLst>
          <pc:docMk/>
          <pc:sldMk cId="2000414177" sldId="265"/>
        </pc:sldMkLst>
        <pc:spChg chg="mod">
          <ac:chgData name="Mhasawade, Shreyas M" userId="S::smhasawade3@gatech.edu::0cf31a3f-cc7a-48b0-b52a-9aab02121943" providerId="AD" clId="Web-{933C95FC-D47F-4B85-8836-0842DB1588D2}" dt="2022-03-31T02:57:46.114" v="27" actId="20577"/>
          <ac:spMkLst>
            <pc:docMk/>
            <pc:sldMk cId="2000414177" sldId="265"/>
            <ac:spMk id="2" creationId="{79A6C06F-2674-9009-26A5-7C7FD29EDE57}"/>
          </ac:spMkLst>
        </pc:spChg>
        <pc:spChg chg="mod">
          <ac:chgData name="Mhasawade, Shreyas M" userId="S::smhasawade3@gatech.edu::0cf31a3f-cc7a-48b0-b52a-9aab02121943" providerId="AD" clId="Web-{933C95FC-D47F-4B85-8836-0842DB1588D2}" dt="2022-03-31T03:00:29.922" v="50" actId="20577"/>
          <ac:spMkLst>
            <pc:docMk/>
            <pc:sldMk cId="2000414177" sldId="265"/>
            <ac:spMk id="3" creationId="{C7B13DBB-A2D1-B7FD-FD69-AD6F3D6F0871}"/>
          </ac:spMkLst>
        </pc:spChg>
      </pc:sldChg>
      <pc:sldChg chg="add">
        <pc:chgData name="Mhasawade, Shreyas M" userId="S::smhasawade3@gatech.edu::0cf31a3f-cc7a-48b0-b52a-9aab02121943" providerId="AD" clId="Web-{933C95FC-D47F-4B85-8836-0842DB1588D2}" dt="2022-03-31T03:01:28.223" v="70"/>
        <pc:sldMkLst>
          <pc:docMk/>
          <pc:sldMk cId="1922417927" sldId="266"/>
        </pc:sldMkLst>
      </pc:sldChg>
      <pc:sldChg chg="addSp delSp modSp new">
        <pc:chgData name="Mhasawade, Shreyas M" userId="S::smhasawade3@gatech.edu::0cf31a3f-cc7a-48b0-b52a-9aab02121943" providerId="AD" clId="Web-{933C95FC-D47F-4B85-8836-0842DB1588D2}" dt="2022-03-31T03:02:03.881" v="84" actId="20577"/>
        <pc:sldMkLst>
          <pc:docMk/>
          <pc:sldMk cId="3223307636" sldId="267"/>
        </pc:sldMkLst>
        <pc:spChg chg="mod">
          <ac:chgData name="Mhasawade, Shreyas M" userId="S::smhasawade3@gatech.edu::0cf31a3f-cc7a-48b0-b52a-9aab02121943" providerId="AD" clId="Web-{933C95FC-D47F-4B85-8836-0842DB1588D2}" dt="2022-03-31T03:02:03.881" v="84" actId="20577"/>
          <ac:spMkLst>
            <pc:docMk/>
            <pc:sldMk cId="3223307636" sldId="267"/>
            <ac:spMk id="2" creationId="{36E23461-79D9-0C60-6B35-F3926126425D}"/>
          </ac:spMkLst>
        </pc:spChg>
        <pc:spChg chg="del">
          <ac:chgData name="Mhasawade, Shreyas M" userId="S::smhasawade3@gatech.edu::0cf31a3f-cc7a-48b0-b52a-9aab02121943" providerId="AD" clId="Web-{933C95FC-D47F-4B85-8836-0842DB1588D2}" dt="2022-03-31T03:01:52.568" v="72"/>
          <ac:spMkLst>
            <pc:docMk/>
            <pc:sldMk cId="3223307636" sldId="267"/>
            <ac:spMk id="3" creationId="{5BB874B7-BBC0-F571-BD6B-BBA36FF91E5B}"/>
          </ac:spMkLst>
        </pc:spChg>
        <pc:picChg chg="add mod ord">
          <ac:chgData name="Mhasawade, Shreyas M" userId="S::smhasawade3@gatech.edu::0cf31a3f-cc7a-48b0-b52a-9aab02121943" providerId="AD" clId="Web-{933C95FC-D47F-4B85-8836-0842DB1588D2}" dt="2022-03-31T03:01:52.568" v="72"/>
          <ac:picMkLst>
            <pc:docMk/>
            <pc:sldMk cId="3223307636" sldId="267"/>
            <ac:picMk id="4" creationId="{781026CF-5722-07AF-839C-4B3376AA99C6}"/>
          </ac:picMkLst>
        </pc:picChg>
      </pc:sldChg>
    </pc:docChg>
  </pc:docChgLst>
  <pc:docChgLst>
    <pc:chgData name="Bhattacharya, Adrija" userId="S::adrija3@gatech.edu::5ca82ccf-47d2-4279-a5a1-47b709ea3587" providerId="AD" clId="Web-{77E8EC7A-0933-4675-9230-7E7A9A24EF73}"/>
    <pc:docChg chg="addSld delSld modSld sldOrd">
      <pc:chgData name="Bhattacharya, Adrija" userId="S::adrija3@gatech.edu::5ca82ccf-47d2-4279-a5a1-47b709ea3587" providerId="AD" clId="Web-{77E8EC7A-0933-4675-9230-7E7A9A24EF73}" dt="2022-04-19T04:38:24.161" v="263" actId="1076"/>
      <pc:docMkLst>
        <pc:docMk/>
      </pc:docMkLst>
      <pc:sldChg chg="del">
        <pc:chgData name="Bhattacharya, Adrija" userId="S::adrija3@gatech.edu::5ca82ccf-47d2-4279-a5a1-47b709ea3587" providerId="AD" clId="Web-{77E8EC7A-0933-4675-9230-7E7A9A24EF73}" dt="2022-04-19T02:11:30.796" v="42"/>
        <pc:sldMkLst>
          <pc:docMk/>
          <pc:sldMk cId="1922417927" sldId="266"/>
        </pc:sldMkLst>
      </pc:sldChg>
      <pc:sldChg chg="del ord">
        <pc:chgData name="Bhattacharya, Adrija" userId="S::adrija3@gatech.edu::5ca82ccf-47d2-4279-a5a1-47b709ea3587" providerId="AD" clId="Web-{77E8EC7A-0933-4675-9230-7E7A9A24EF73}" dt="2022-04-19T02:27:54.363" v="87"/>
        <pc:sldMkLst>
          <pc:docMk/>
          <pc:sldMk cId="3608262079" sldId="269"/>
        </pc:sldMkLst>
      </pc:sldChg>
      <pc:sldChg chg="del">
        <pc:chgData name="Bhattacharya, Adrija" userId="S::adrija3@gatech.edu::5ca82ccf-47d2-4279-a5a1-47b709ea3587" providerId="AD" clId="Web-{77E8EC7A-0933-4675-9230-7E7A9A24EF73}" dt="2022-04-19T02:11:31.780" v="43"/>
        <pc:sldMkLst>
          <pc:docMk/>
          <pc:sldMk cId="3222673221" sldId="280"/>
        </pc:sldMkLst>
      </pc:sldChg>
      <pc:sldChg chg="delSp del">
        <pc:chgData name="Bhattacharya, Adrija" userId="S::adrija3@gatech.edu::5ca82ccf-47d2-4279-a5a1-47b709ea3587" providerId="AD" clId="Web-{77E8EC7A-0933-4675-9230-7E7A9A24EF73}" dt="2022-04-19T04:38:09.488" v="257"/>
        <pc:sldMkLst>
          <pc:docMk/>
          <pc:sldMk cId="687699502" sldId="281"/>
        </pc:sldMkLst>
        <pc:picChg chg="del">
          <ac:chgData name="Bhattacharya, Adrija" userId="S::adrija3@gatech.edu::5ca82ccf-47d2-4279-a5a1-47b709ea3587" providerId="AD" clId="Web-{77E8EC7A-0933-4675-9230-7E7A9A24EF73}" dt="2022-04-19T04:38:07.910" v="256"/>
          <ac:picMkLst>
            <pc:docMk/>
            <pc:sldMk cId="687699502" sldId="281"/>
            <ac:picMk id="9" creationId="{A188A59C-48FA-2A53-1BA0-4F02B1A816E5}"/>
          </ac:picMkLst>
        </pc:picChg>
      </pc:sldChg>
      <pc:sldChg chg="del">
        <pc:chgData name="Bhattacharya, Adrija" userId="S::adrija3@gatech.edu::5ca82ccf-47d2-4279-a5a1-47b709ea3587" providerId="AD" clId="Web-{77E8EC7A-0933-4675-9230-7E7A9A24EF73}" dt="2022-04-19T02:10:37.498" v="41"/>
        <pc:sldMkLst>
          <pc:docMk/>
          <pc:sldMk cId="3030304698" sldId="284"/>
        </pc:sldMkLst>
      </pc:sldChg>
      <pc:sldChg chg="del">
        <pc:chgData name="Bhattacharya, Adrija" userId="S::adrija3@gatech.edu::5ca82ccf-47d2-4279-a5a1-47b709ea3587" providerId="AD" clId="Web-{77E8EC7A-0933-4675-9230-7E7A9A24EF73}" dt="2022-04-19T02:09:56.122" v="29"/>
        <pc:sldMkLst>
          <pc:docMk/>
          <pc:sldMk cId="1980986008" sldId="285"/>
        </pc:sldMkLst>
      </pc:sldChg>
      <pc:sldChg chg="del ord">
        <pc:chgData name="Bhattacharya, Adrija" userId="S::adrija3@gatech.edu::5ca82ccf-47d2-4279-a5a1-47b709ea3587" providerId="AD" clId="Web-{77E8EC7A-0933-4675-9230-7E7A9A24EF73}" dt="2022-04-19T04:36:48.221" v="245"/>
        <pc:sldMkLst>
          <pc:docMk/>
          <pc:sldMk cId="2623722200" sldId="288"/>
        </pc:sldMkLst>
      </pc:sldChg>
      <pc:sldChg chg="modSp">
        <pc:chgData name="Bhattacharya, Adrija" userId="S::adrija3@gatech.edu::5ca82ccf-47d2-4279-a5a1-47b709ea3587" providerId="AD" clId="Web-{77E8EC7A-0933-4675-9230-7E7A9A24EF73}" dt="2022-04-19T02:13:18.438" v="78" actId="1076"/>
        <pc:sldMkLst>
          <pc:docMk/>
          <pc:sldMk cId="10418284" sldId="291"/>
        </pc:sldMkLst>
        <pc:picChg chg="mod">
          <ac:chgData name="Bhattacharya, Adrija" userId="S::adrija3@gatech.edu::5ca82ccf-47d2-4279-a5a1-47b709ea3587" providerId="AD" clId="Web-{77E8EC7A-0933-4675-9230-7E7A9A24EF73}" dt="2022-04-19T02:13:18.438" v="78" actId="1076"/>
          <ac:picMkLst>
            <pc:docMk/>
            <pc:sldMk cId="10418284" sldId="291"/>
            <ac:picMk id="5" creationId="{98E494A5-155F-4027-A44A-DF609CB27444}"/>
          </ac:picMkLst>
        </pc:picChg>
      </pc:sldChg>
      <pc:sldChg chg="modSp">
        <pc:chgData name="Bhattacharya, Adrija" userId="S::adrija3@gatech.edu::5ca82ccf-47d2-4279-a5a1-47b709ea3587" providerId="AD" clId="Web-{77E8EC7A-0933-4675-9230-7E7A9A24EF73}" dt="2022-04-19T02:07:57.432" v="11" actId="1076"/>
        <pc:sldMkLst>
          <pc:docMk/>
          <pc:sldMk cId="3827469302" sldId="293"/>
        </pc:sldMkLst>
        <pc:spChg chg="mod">
          <ac:chgData name="Bhattacharya, Adrija" userId="S::adrija3@gatech.edu::5ca82ccf-47d2-4279-a5a1-47b709ea3587" providerId="AD" clId="Web-{77E8EC7A-0933-4675-9230-7E7A9A24EF73}" dt="2022-04-19T02:07:57.432" v="11" actId="1076"/>
          <ac:spMkLst>
            <pc:docMk/>
            <pc:sldMk cId="3827469302" sldId="293"/>
            <ac:spMk id="2" creationId="{565FC080-A436-67A9-7088-0FC219DD2B08}"/>
          </ac:spMkLst>
        </pc:spChg>
      </pc:sldChg>
      <pc:sldChg chg="modSp del">
        <pc:chgData name="Bhattacharya, Adrija" userId="S::adrija3@gatech.edu::5ca82ccf-47d2-4279-a5a1-47b709ea3587" providerId="AD" clId="Web-{77E8EC7A-0933-4675-9230-7E7A9A24EF73}" dt="2022-04-19T02:08:48.698" v="19"/>
        <pc:sldMkLst>
          <pc:docMk/>
          <pc:sldMk cId="4195600539" sldId="295"/>
        </pc:sldMkLst>
        <pc:spChg chg="mod">
          <ac:chgData name="Bhattacharya, Adrija" userId="S::adrija3@gatech.edu::5ca82ccf-47d2-4279-a5a1-47b709ea3587" providerId="AD" clId="Web-{77E8EC7A-0933-4675-9230-7E7A9A24EF73}" dt="2022-04-19T02:05:19.741" v="10" actId="20577"/>
          <ac:spMkLst>
            <pc:docMk/>
            <pc:sldMk cId="4195600539" sldId="295"/>
            <ac:spMk id="3" creationId="{5628C9CB-E1AF-4334-6673-E6508DEE82B8}"/>
          </ac:spMkLst>
        </pc:spChg>
      </pc:sldChg>
      <pc:sldChg chg="addSp delSp modSp add ord replId">
        <pc:chgData name="Bhattacharya, Adrija" userId="S::adrija3@gatech.edu::5ca82ccf-47d2-4279-a5a1-47b709ea3587" providerId="AD" clId="Web-{77E8EC7A-0933-4675-9230-7E7A9A24EF73}" dt="2022-04-19T04:37:41.738" v="250" actId="1076"/>
        <pc:sldMkLst>
          <pc:docMk/>
          <pc:sldMk cId="4043944565" sldId="296"/>
        </pc:sldMkLst>
        <pc:spChg chg="mod">
          <ac:chgData name="Bhattacharya, Adrija" userId="S::adrija3@gatech.edu::5ca82ccf-47d2-4279-a5a1-47b709ea3587" providerId="AD" clId="Web-{77E8EC7A-0933-4675-9230-7E7A9A24EF73}" dt="2022-04-19T02:08:32.807" v="17" actId="20577"/>
          <ac:spMkLst>
            <pc:docMk/>
            <pc:sldMk cId="4043944565" sldId="296"/>
            <ac:spMk id="2" creationId="{565FC080-A436-67A9-7088-0FC219DD2B08}"/>
          </ac:spMkLst>
        </pc:spChg>
        <pc:spChg chg="add mod">
          <ac:chgData name="Bhattacharya, Adrija" userId="S::adrija3@gatech.edu::5ca82ccf-47d2-4279-a5a1-47b709ea3587" providerId="AD" clId="Web-{77E8EC7A-0933-4675-9230-7E7A9A24EF73}" dt="2022-04-19T04:37:12.409" v="247" actId="20577"/>
          <ac:spMkLst>
            <pc:docMk/>
            <pc:sldMk cId="4043944565" sldId="296"/>
            <ac:spMk id="5" creationId="{23B01AC6-7B4F-4481-A08B-E0BED2684717}"/>
          </ac:spMkLst>
        </pc:spChg>
        <pc:picChg chg="del">
          <ac:chgData name="Bhattacharya, Adrija" userId="S::adrija3@gatech.edu::5ca82ccf-47d2-4279-a5a1-47b709ea3587" providerId="AD" clId="Web-{77E8EC7A-0933-4675-9230-7E7A9A24EF73}" dt="2022-04-19T02:08:06.244" v="13"/>
          <ac:picMkLst>
            <pc:docMk/>
            <pc:sldMk cId="4043944565" sldId="296"/>
            <ac:picMk id="3" creationId="{52DD6994-0B89-A3AF-A89D-3D2B45BC04E5}"/>
          </ac:picMkLst>
        </pc:picChg>
        <pc:picChg chg="add del mod">
          <ac:chgData name="Bhattacharya, Adrija" userId="S::adrija3@gatech.edu::5ca82ccf-47d2-4279-a5a1-47b709ea3587" providerId="AD" clId="Web-{77E8EC7A-0933-4675-9230-7E7A9A24EF73}" dt="2022-04-19T04:33:51.139" v="208"/>
          <ac:picMkLst>
            <pc:docMk/>
            <pc:sldMk cId="4043944565" sldId="296"/>
            <ac:picMk id="3" creationId="{DB7FB999-4131-37B8-FAC4-42C5F1E2C4F0}"/>
          </ac:picMkLst>
        </pc:picChg>
        <pc:picChg chg="add mod">
          <ac:chgData name="Bhattacharya, Adrija" userId="S::adrija3@gatech.edu::5ca82ccf-47d2-4279-a5a1-47b709ea3587" providerId="AD" clId="Web-{77E8EC7A-0933-4675-9230-7E7A9A24EF73}" dt="2022-04-19T04:37:41.738" v="250" actId="1076"/>
          <ac:picMkLst>
            <pc:docMk/>
            <pc:sldMk cId="4043944565" sldId="296"/>
            <ac:picMk id="6" creationId="{6E5B0D9F-F673-C95C-EF97-005A3C6FE5C5}"/>
          </ac:picMkLst>
        </pc:picChg>
      </pc:sldChg>
      <pc:sldChg chg="delSp del">
        <pc:chgData name="Bhattacharya, Adrija" userId="S::adrija3@gatech.edu::5ca82ccf-47d2-4279-a5a1-47b709ea3587" providerId="AD" clId="Web-{77E8EC7A-0933-4675-9230-7E7A9A24EF73}" dt="2022-04-19T02:10:29.435" v="40"/>
        <pc:sldMkLst>
          <pc:docMk/>
          <pc:sldMk cId="499049413" sldId="297"/>
        </pc:sldMkLst>
        <pc:picChg chg="del">
          <ac:chgData name="Bhattacharya, Adrija" userId="S::adrija3@gatech.edu::5ca82ccf-47d2-4279-a5a1-47b709ea3587" providerId="AD" clId="Web-{77E8EC7A-0933-4675-9230-7E7A9A24EF73}" dt="2022-04-19T02:10:12.638" v="30"/>
          <ac:picMkLst>
            <pc:docMk/>
            <pc:sldMk cId="499049413" sldId="297"/>
            <ac:picMk id="4" creationId="{98FE254A-DD3F-0B03-EAED-0FA1F036E01B}"/>
          </ac:picMkLst>
        </pc:picChg>
      </pc:sldChg>
      <pc:sldChg chg="addSp delSp modSp add ord replId">
        <pc:chgData name="Bhattacharya, Adrija" userId="S::adrija3@gatech.edu::5ca82ccf-47d2-4279-a5a1-47b709ea3587" providerId="AD" clId="Web-{77E8EC7A-0933-4675-9230-7E7A9A24EF73}" dt="2022-04-19T04:37:47.847" v="251" actId="20577"/>
        <pc:sldMkLst>
          <pc:docMk/>
          <pc:sldMk cId="1656315333" sldId="298"/>
        </pc:sldMkLst>
        <pc:spChg chg="mod">
          <ac:chgData name="Bhattacharya, Adrija" userId="S::adrija3@gatech.edu::5ca82ccf-47d2-4279-a5a1-47b709ea3587" providerId="AD" clId="Web-{77E8EC7A-0933-4675-9230-7E7A9A24EF73}" dt="2022-04-19T02:09:32.465" v="26" actId="20577"/>
          <ac:spMkLst>
            <pc:docMk/>
            <pc:sldMk cId="1656315333" sldId="298"/>
            <ac:spMk id="2" creationId="{565FC080-A436-67A9-7088-0FC219DD2B08}"/>
          </ac:spMkLst>
        </pc:spChg>
        <pc:spChg chg="add mod">
          <ac:chgData name="Bhattacharya, Adrija" userId="S::adrija3@gatech.edu::5ca82ccf-47d2-4279-a5a1-47b709ea3587" providerId="AD" clId="Web-{77E8EC7A-0933-4675-9230-7E7A9A24EF73}" dt="2022-04-19T04:37:47.847" v="251" actId="20577"/>
          <ac:spMkLst>
            <pc:docMk/>
            <pc:sldMk cId="1656315333" sldId="298"/>
            <ac:spMk id="3" creationId="{8F0AEFE6-DE91-F06C-2577-7A5BC153849C}"/>
          </ac:spMkLst>
        </pc:spChg>
        <pc:spChg chg="del">
          <ac:chgData name="Bhattacharya, Adrija" userId="S::adrija3@gatech.edu::5ca82ccf-47d2-4279-a5a1-47b709ea3587" providerId="AD" clId="Web-{77E8EC7A-0933-4675-9230-7E7A9A24EF73}" dt="2022-04-19T02:09:46.606" v="27"/>
          <ac:spMkLst>
            <pc:docMk/>
            <pc:sldMk cId="1656315333" sldId="298"/>
            <ac:spMk id="5" creationId="{23B01AC6-7B4F-4481-A08B-E0BED2684717}"/>
          </ac:spMkLst>
        </pc:spChg>
        <pc:picChg chg="add del mod">
          <ac:chgData name="Bhattacharya, Adrija" userId="S::adrija3@gatech.edu::5ca82ccf-47d2-4279-a5a1-47b709ea3587" providerId="AD" clId="Web-{77E8EC7A-0933-4675-9230-7E7A9A24EF73}" dt="2022-04-19T04:21:41.343" v="120"/>
          <ac:picMkLst>
            <pc:docMk/>
            <pc:sldMk cId="1656315333" sldId="298"/>
            <ac:picMk id="5" creationId="{C6FB363C-B53E-923D-2F29-93E277F509E4}"/>
          </ac:picMkLst>
        </pc:picChg>
        <pc:picChg chg="add mod">
          <ac:chgData name="Bhattacharya, Adrija" userId="S::adrija3@gatech.edu::5ca82ccf-47d2-4279-a5a1-47b709ea3587" providerId="AD" clId="Web-{77E8EC7A-0933-4675-9230-7E7A9A24EF73}" dt="2022-04-19T04:31:28.324" v="166" actId="1076"/>
          <ac:picMkLst>
            <pc:docMk/>
            <pc:sldMk cId="1656315333" sldId="298"/>
            <ac:picMk id="6" creationId="{88552D44-161E-D222-9D01-827C49608B49}"/>
          </ac:picMkLst>
        </pc:picChg>
        <pc:picChg chg="add mod">
          <ac:chgData name="Bhattacharya, Adrija" userId="S::adrija3@gatech.edu::5ca82ccf-47d2-4279-a5a1-47b709ea3587" providerId="AD" clId="Web-{77E8EC7A-0933-4675-9230-7E7A9A24EF73}" dt="2022-04-19T04:25:26.597" v="135" actId="14100"/>
          <ac:picMkLst>
            <pc:docMk/>
            <pc:sldMk cId="1656315333" sldId="298"/>
            <ac:picMk id="7" creationId="{931CF14C-4E06-DD5A-2702-847381DFC446}"/>
          </ac:picMkLst>
        </pc:picChg>
      </pc:sldChg>
      <pc:sldChg chg="addSp delSp modSp add ord replId">
        <pc:chgData name="Bhattacharya, Adrija" userId="S::adrija3@gatech.edu::5ca82ccf-47d2-4279-a5a1-47b709ea3587" providerId="AD" clId="Web-{77E8EC7A-0933-4675-9230-7E7A9A24EF73}" dt="2022-04-19T02:27:59.832" v="89"/>
        <pc:sldMkLst>
          <pc:docMk/>
          <pc:sldMk cId="1862822784" sldId="299"/>
        </pc:sldMkLst>
        <pc:spChg chg="del">
          <ac:chgData name="Bhattacharya, Adrija" userId="S::adrija3@gatech.edu::5ca82ccf-47d2-4279-a5a1-47b709ea3587" providerId="AD" clId="Web-{77E8EC7A-0933-4675-9230-7E7A9A24EF73}" dt="2022-04-19T02:27:38.441" v="82"/>
          <ac:spMkLst>
            <pc:docMk/>
            <pc:sldMk cId="1862822784" sldId="299"/>
            <ac:spMk id="4" creationId="{073C2B57-D783-4C63-BABD-FFCCAE3A0346}"/>
          </ac:spMkLst>
        </pc:spChg>
        <pc:spChg chg="add del mod">
          <ac:chgData name="Bhattacharya, Adrija" userId="S::adrija3@gatech.edu::5ca82ccf-47d2-4279-a5a1-47b709ea3587" providerId="AD" clId="Web-{77E8EC7A-0933-4675-9230-7E7A9A24EF73}" dt="2022-04-19T02:27:41.597" v="84"/>
          <ac:spMkLst>
            <pc:docMk/>
            <pc:sldMk cId="1862822784" sldId="299"/>
            <ac:spMk id="5" creationId="{62F3DAC3-B1F7-AA67-6BE6-1E355E4A5654}"/>
          </ac:spMkLst>
        </pc:spChg>
        <pc:spChg chg="add">
          <ac:chgData name="Bhattacharya, Adrija" userId="S::adrija3@gatech.edu::5ca82ccf-47d2-4279-a5a1-47b709ea3587" providerId="AD" clId="Web-{77E8EC7A-0933-4675-9230-7E7A9A24EF73}" dt="2022-04-19T02:27:39.019" v="83"/>
          <ac:spMkLst>
            <pc:docMk/>
            <pc:sldMk cId="1862822784" sldId="299"/>
            <ac:spMk id="6" creationId="{DE77587F-36DE-CEF2-898A-387F80622A4A}"/>
          </ac:spMkLst>
        </pc:spChg>
        <pc:spChg chg="add">
          <ac:chgData name="Bhattacharya, Adrija" userId="S::adrija3@gatech.edu::5ca82ccf-47d2-4279-a5a1-47b709ea3587" providerId="AD" clId="Web-{77E8EC7A-0933-4675-9230-7E7A9A24EF73}" dt="2022-04-19T02:27:56.316" v="88"/>
          <ac:spMkLst>
            <pc:docMk/>
            <pc:sldMk cId="1862822784" sldId="299"/>
            <ac:spMk id="16" creationId="{8D97C68C-5A0E-D711-866C-7471B262C11F}"/>
          </ac:spMkLst>
        </pc:spChg>
        <pc:picChg chg="add">
          <ac:chgData name="Bhattacharya, Adrija" userId="S::adrija3@gatech.edu::5ca82ccf-47d2-4279-a5a1-47b709ea3587" providerId="AD" clId="Web-{77E8EC7A-0933-4675-9230-7E7A9A24EF73}" dt="2022-04-19T02:27:47.848" v="86"/>
          <ac:picMkLst>
            <pc:docMk/>
            <pc:sldMk cId="1862822784" sldId="299"/>
            <ac:picMk id="7" creationId="{111E598A-BEF6-05EE-9B67-7052A9F62CB2}"/>
          </ac:picMkLst>
        </pc:picChg>
        <pc:picChg chg="del">
          <ac:chgData name="Bhattacharya, Adrija" userId="S::adrija3@gatech.edu::5ca82ccf-47d2-4279-a5a1-47b709ea3587" providerId="AD" clId="Web-{77E8EC7A-0933-4675-9230-7E7A9A24EF73}" dt="2022-04-19T02:27:47.176" v="85"/>
          <ac:picMkLst>
            <pc:docMk/>
            <pc:sldMk cId="1862822784" sldId="299"/>
            <ac:picMk id="10" creationId="{E581CB5E-57DF-44FA-BC9A-26678FD2BB70}"/>
          </ac:picMkLst>
        </pc:picChg>
      </pc:sldChg>
      <pc:sldChg chg="addSp delSp modSp add replId">
        <pc:chgData name="Bhattacharya, Adrija" userId="S::adrija3@gatech.edu::5ca82ccf-47d2-4279-a5a1-47b709ea3587" providerId="AD" clId="Web-{77E8EC7A-0933-4675-9230-7E7A9A24EF73}" dt="2022-04-19T04:36:44.237" v="244" actId="1076"/>
        <pc:sldMkLst>
          <pc:docMk/>
          <pc:sldMk cId="2448074572" sldId="301"/>
        </pc:sldMkLst>
        <pc:spChg chg="add del mod">
          <ac:chgData name="Bhattacharya, Adrija" userId="S::adrija3@gatech.edu::5ca82ccf-47d2-4279-a5a1-47b709ea3587" providerId="AD" clId="Web-{77E8EC7A-0933-4675-9230-7E7A9A24EF73}" dt="2022-04-19T04:35:48.673" v="226"/>
          <ac:spMkLst>
            <pc:docMk/>
            <pc:sldMk cId="2448074572" sldId="301"/>
            <ac:spMk id="2" creationId="{045DFC42-F83A-46BF-AC19-E7486FC7D19E}"/>
          </ac:spMkLst>
        </pc:spChg>
        <pc:spChg chg="add del">
          <ac:chgData name="Bhattacharya, Adrija" userId="S::adrija3@gatech.edu::5ca82ccf-47d2-4279-a5a1-47b709ea3587" providerId="AD" clId="Web-{77E8EC7A-0933-4675-9230-7E7A9A24EF73}" dt="2022-04-19T04:35:22.579" v="215"/>
          <ac:spMkLst>
            <pc:docMk/>
            <pc:sldMk cId="2448074572" sldId="301"/>
            <ac:spMk id="3" creationId="{17C5F92F-70FB-7194-2535-2377B412F61B}"/>
          </ac:spMkLst>
        </pc:spChg>
        <pc:spChg chg="add mod">
          <ac:chgData name="Bhattacharya, Adrija" userId="S::adrija3@gatech.edu::5ca82ccf-47d2-4279-a5a1-47b709ea3587" providerId="AD" clId="Web-{77E8EC7A-0933-4675-9230-7E7A9A24EF73}" dt="2022-04-19T04:36:11.392" v="237" actId="20577"/>
          <ac:spMkLst>
            <pc:docMk/>
            <pc:sldMk cId="2448074572" sldId="301"/>
            <ac:spMk id="4" creationId="{EBFA2FD5-00C1-3B98-DE00-06A7395F3FEE}"/>
          </ac:spMkLst>
        </pc:spChg>
        <pc:spChg chg="del">
          <ac:chgData name="Bhattacharya, Adrija" userId="S::adrija3@gatech.edu::5ca82ccf-47d2-4279-a5a1-47b709ea3587" providerId="AD" clId="Web-{77E8EC7A-0933-4675-9230-7E7A9A24EF73}" dt="2022-04-19T04:36:19.986" v="238"/>
          <ac:spMkLst>
            <pc:docMk/>
            <pc:sldMk cId="2448074572" sldId="301"/>
            <ac:spMk id="8" creationId="{795312BD-3A61-4A10-89A0-235D43AA8A3E}"/>
          </ac:spMkLst>
        </pc:spChg>
        <pc:spChg chg="add mod">
          <ac:chgData name="Bhattacharya, Adrija" userId="S::adrija3@gatech.edu::5ca82ccf-47d2-4279-a5a1-47b709ea3587" providerId="AD" clId="Web-{77E8EC7A-0933-4675-9230-7E7A9A24EF73}" dt="2022-04-19T04:36:34.987" v="242" actId="1076"/>
          <ac:spMkLst>
            <pc:docMk/>
            <pc:sldMk cId="2448074572" sldId="301"/>
            <ac:spMk id="10" creationId="{F11CBE83-976C-EF74-1E42-F1EFD8C3405F}"/>
          </ac:spMkLst>
        </pc:spChg>
        <pc:picChg chg="mod">
          <ac:chgData name="Bhattacharya, Adrija" userId="S::adrija3@gatech.edu::5ca82ccf-47d2-4279-a5a1-47b709ea3587" providerId="AD" clId="Web-{77E8EC7A-0933-4675-9230-7E7A9A24EF73}" dt="2022-04-19T04:35:36.376" v="222" actId="1076"/>
          <ac:picMkLst>
            <pc:docMk/>
            <pc:sldMk cId="2448074572" sldId="301"/>
            <ac:picMk id="5" creationId="{0A8FFAAF-CB67-4270-B36E-A1C76A26BFBB}"/>
          </ac:picMkLst>
        </pc:picChg>
        <pc:picChg chg="add mod ord">
          <ac:chgData name="Bhattacharya, Adrija" userId="S::adrija3@gatech.edu::5ca82ccf-47d2-4279-a5a1-47b709ea3587" providerId="AD" clId="Web-{77E8EC7A-0933-4675-9230-7E7A9A24EF73}" dt="2022-04-19T04:36:44.237" v="244" actId="1076"/>
          <ac:picMkLst>
            <pc:docMk/>
            <pc:sldMk cId="2448074572" sldId="301"/>
            <ac:picMk id="12" creationId="{FAAA727E-8DAE-F410-4DC4-71BDE894FEFB}"/>
          </ac:picMkLst>
        </pc:picChg>
      </pc:sldChg>
      <pc:sldChg chg="addSp delSp modSp add replId">
        <pc:chgData name="Bhattacharya, Adrija" userId="S::adrija3@gatech.edu::5ca82ccf-47d2-4279-a5a1-47b709ea3587" providerId="AD" clId="Web-{77E8EC7A-0933-4675-9230-7E7A9A24EF73}" dt="2022-04-19T04:38:24.161" v="263" actId="1076"/>
        <pc:sldMkLst>
          <pc:docMk/>
          <pc:sldMk cId="3307130342" sldId="302"/>
        </pc:sldMkLst>
        <pc:spChg chg="mod">
          <ac:chgData name="Bhattacharya, Adrija" userId="S::adrija3@gatech.edu::5ca82ccf-47d2-4279-a5a1-47b709ea3587" providerId="AD" clId="Web-{77E8EC7A-0933-4675-9230-7E7A9A24EF73}" dt="2022-04-19T04:38:03.629" v="254" actId="20577"/>
          <ac:spMkLst>
            <pc:docMk/>
            <pc:sldMk cId="3307130342" sldId="302"/>
            <ac:spMk id="2" creationId="{565FC080-A436-67A9-7088-0FC219DD2B08}"/>
          </ac:spMkLst>
        </pc:spChg>
        <pc:picChg chg="del">
          <ac:chgData name="Bhattacharya, Adrija" userId="S::adrija3@gatech.edu::5ca82ccf-47d2-4279-a5a1-47b709ea3587" providerId="AD" clId="Web-{77E8EC7A-0933-4675-9230-7E7A9A24EF73}" dt="2022-04-19T04:38:05.301" v="255"/>
          <ac:picMkLst>
            <pc:docMk/>
            <pc:sldMk cId="3307130342" sldId="302"/>
            <ac:picMk id="3" creationId="{52DD6994-0B89-A3AF-A89D-3D2B45BC04E5}"/>
          </ac:picMkLst>
        </pc:picChg>
        <pc:picChg chg="add mod">
          <ac:chgData name="Bhattacharya, Adrija" userId="S::adrija3@gatech.edu::5ca82ccf-47d2-4279-a5a1-47b709ea3587" providerId="AD" clId="Web-{77E8EC7A-0933-4675-9230-7E7A9A24EF73}" dt="2022-04-19T04:38:24.161" v="263" actId="1076"/>
          <ac:picMkLst>
            <pc:docMk/>
            <pc:sldMk cId="3307130342" sldId="302"/>
            <ac:picMk id="5" creationId="{B5112833-4AF8-12B2-47FC-0EB23FFE6C6A}"/>
          </ac:picMkLst>
        </pc:picChg>
      </pc:sldChg>
    </pc:docChg>
  </pc:docChgLst>
  <pc:docChgLst>
    <pc:chgData name="Balkew, Mikias B" userId="S::mbalkew3@gatech.edu::f7c068db-3288-47c6-bba4-15c07eef4b35" providerId="AD" clId="Web-{53D0ACE4-74BD-40A4-949B-307072A63F87}"/>
    <pc:docChg chg="addSld delSld modSld sldOrd">
      <pc:chgData name="Balkew, Mikias B" userId="S::mbalkew3@gatech.edu::f7c068db-3288-47c6-bba4-15c07eef4b35" providerId="AD" clId="Web-{53D0ACE4-74BD-40A4-949B-307072A63F87}" dt="2022-04-01T18:30:01.735" v="1446" actId="20577"/>
      <pc:docMkLst>
        <pc:docMk/>
      </pc:docMkLst>
      <pc:sldChg chg="modSp">
        <pc:chgData name="Balkew, Mikias B" userId="S::mbalkew3@gatech.edu::f7c068db-3288-47c6-bba4-15c07eef4b35" providerId="AD" clId="Web-{53D0ACE4-74BD-40A4-949B-307072A63F87}" dt="2022-04-01T18:24:31.041" v="1185" actId="20577"/>
        <pc:sldMkLst>
          <pc:docMk/>
          <pc:sldMk cId="3512424043" sldId="262"/>
        </pc:sldMkLst>
        <pc:graphicFrameChg chg="modGraphic">
          <ac:chgData name="Balkew, Mikias B" userId="S::mbalkew3@gatech.edu::f7c068db-3288-47c6-bba4-15c07eef4b35" providerId="AD" clId="Web-{53D0ACE4-74BD-40A4-949B-307072A63F87}" dt="2022-04-01T18:24:31.041" v="1185" actId="20577"/>
          <ac:graphicFrameMkLst>
            <pc:docMk/>
            <pc:sldMk cId="3512424043" sldId="262"/>
            <ac:graphicFrameMk id="5" creationId="{CDC9FBA1-6359-3ECA-25F6-5DBCF723C1D2}"/>
          </ac:graphicFrameMkLst>
        </pc:graphicFrameChg>
      </pc:sldChg>
      <pc:sldChg chg="addSp delSp modSp ord">
        <pc:chgData name="Balkew, Mikias B" userId="S::mbalkew3@gatech.edu::f7c068db-3288-47c6-bba4-15c07eef4b35" providerId="AD" clId="Web-{53D0ACE4-74BD-40A4-949B-307072A63F87}" dt="2022-04-01T18:08:03.019" v="973"/>
        <pc:sldMkLst>
          <pc:docMk/>
          <pc:sldMk cId="1922417927" sldId="266"/>
        </pc:sldMkLst>
        <pc:spChg chg="add del mod">
          <ac:chgData name="Balkew, Mikias B" userId="S::mbalkew3@gatech.edu::f7c068db-3288-47c6-bba4-15c07eef4b35" providerId="AD" clId="Web-{53D0ACE4-74BD-40A4-949B-307072A63F87}" dt="2022-04-01T18:04:52.124" v="964"/>
          <ac:spMkLst>
            <pc:docMk/>
            <pc:sldMk cId="1922417927" sldId="266"/>
            <ac:spMk id="6" creationId="{DDC30416-DED5-E6A6-7469-D0E9845C4B55}"/>
          </ac:spMkLst>
        </pc:spChg>
        <pc:picChg chg="del">
          <ac:chgData name="Balkew, Mikias B" userId="S::mbalkew3@gatech.edu::f7c068db-3288-47c6-bba4-15c07eef4b35" providerId="AD" clId="Web-{53D0ACE4-74BD-40A4-949B-307072A63F87}" dt="2022-04-01T18:04:43.077" v="960"/>
          <ac:picMkLst>
            <pc:docMk/>
            <pc:sldMk cId="1922417927" sldId="266"/>
            <ac:picMk id="5" creationId="{F9A3E4AF-EE4D-4C3B-B951-297E3A27E06C}"/>
          </ac:picMkLst>
        </pc:picChg>
        <pc:picChg chg="add mod">
          <ac:chgData name="Balkew, Mikias B" userId="S::mbalkew3@gatech.edu::f7c068db-3288-47c6-bba4-15c07eef4b35" providerId="AD" clId="Web-{53D0ACE4-74BD-40A4-949B-307072A63F87}" dt="2022-04-01T18:04:58.296" v="966" actId="1076"/>
          <ac:picMkLst>
            <pc:docMk/>
            <pc:sldMk cId="1922417927" sldId="266"/>
            <ac:picMk id="8" creationId="{3F183538-F10B-0AD1-44DF-7A8090E7FD9C}"/>
          </ac:picMkLst>
        </pc:picChg>
      </pc:sldChg>
      <pc:sldChg chg="delSp modSp">
        <pc:chgData name="Balkew, Mikias B" userId="S::mbalkew3@gatech.edu::f7c068db-3288-47c6-bba4-15c07eef4b35" providerId="AD" clId="Web-{53D0ACE4-74BD-40A4-949B-307072A63F87}" dt="2022-04-01T18:30:01.735" v="1446" actId="20577"/>
        <pc:sldMkLst>
          <pc:docMk/>
          <pc:sldMk cId="3223307636" sldId="267"/>
        </pc:sldMkLst>
        <pc:spChg chg="mod">
          <ac:chgData name="Balkew, Mikias B" userId="S::mbalkew3@gatech.edu::f7c068db-3288-47c6-bba4-15c07eef4b35" providerId="AD" clId="Web-{53D0ACE4-74BD-40A4-949B-307072A63F87}" dt="2022-04-01T18:28:19.389" v="1365" actId="1076"/>
          <ac:spMkLst>
            <pc:docMk/>
            <pc:sldMk cId="3223307636" sldId="267"/>
            <ac:spMk id="2" creationId="{36E23461-79D9-0C60-6B35-F3926126425D}"/>
          </ac:spMkLst>
        </pc:spChg>
        <pc:spChg chg="mod">
          <ac:chgData name="Balkew, Mikias B" userId="S::mbalkew3@gatech.edu::f7c068db-3288-47c6-bba4-15c07eef4b35" providerId="AD" clId="Web-{53D0ACE4-74BD-40A4-949B-307072A63F87}" dt="2022-04-01T18:30:01.735" v="1446" actId="20577"/>
          <ac:spMkLst>
            <pc:docMk/>
            <pc:sldMk cId="3223307636" sldId="267"/>
            <ac:spMk id="3" creationId="{408A0CAD-741F-E07F-2FF1-02007E1B77DF}"/>
          </ac:spMkLst>
        </pc:spChg>
        <pc:spChg chg="del mod">
          <ac:chgData name="Balkew, Mikias B" userId="S::mbalkew3@gatech.edu::f7c068db-3288-47c6-bba4-15c07eef4b35" providerId="AD" clId="Web-{53D0ACE4-74BD-40A4-949B-307072A63F87}" dt="2022-04-01T18:28:08.873" v="1363"/>
          <ac:spMkLst>
            <pc:docMk/>
            <pc:sldMk cId="3223307636" sldId="267"/>
            <ac:spMk id="5" creationId="{07E5DC4E-196F-45FD-BFA9-0CC17ADD5E70}"/>
          </ac:spMkLst>
        </pc:spChg>
      </pc:sldChg>
      <pc:sldChg chg="modSp new">
        <pc:chgData name="Balkew, Mikias B" userId="S::mbalkew3@gatech.edu::f7c068db-3288-47c6-bba4-15c07eef4b35" providerId="AD" clId="Web-{53D0ACE4-74BD-40A4-949B-307072A63F87}" dt="2022-04-01T17:55:34.377" v="951" actId="20577"/>
        <pc:sldMkLst>
          <pc:docMk/>
          <pc:sldMk cId="2612596253" sldId="279"/>
        </pc:sldMkLst>
        <pc:spChg chg="mod">
          <ac:chgData name="Balkew, Mikias B" userId="S::mbalkew3@gatech.edu::f7c068db-3288-47c6-bba4-15c07eef4b35" providerId="AD" clId="Web-{53D0ACE4-74BD-40A4-949B-307072A63F87}" dt="2022-04-01T17:55:34.377" v="951" actId="20577"/>
          <ac:spMkLst>
            <pc:docMk/>
            <pc:sldMk cId="2612596253" sldId="279"/>
            <ac:spMk id="3" creationId="{7A19037C-74DA-B750-804A-0EE583B6FCB7}"/>
          </ac:spMkLst>
        </pc:spChg>
      </pc:sldChg>
      <pc:sldChg chg="addSp delSp modSp new ord">
        <pc:chgData name="Balkew, Mikias B" userId="S::mbalkew3@gatech.edu::f7c068db-3288-47c6-bba4-15c07eef4b35" providerId="AD" clId="Web-{53D0ACE4-74BD-40A4-949B-307072A63F87}" dt="2022-04-01T18:08:07.034" v="974"/>
        <pc:sldMkLst>
          <pc:docMk/>
          <pc:sldMk cId="3222673221" sldId="280"/>
        </pc:sldMkLst>
        <pc:spChg chg="del">
          <ac:chgData name="Balkew, Mikias B" userId="S::mbalkew3@gatech.edu::f7c068db-3288-47c6-bba4-15c07eef4b35" providerId="AD" clId="Web-{53D0ACE4-74BD-40A4-949B-307072A63F87}" dt="2022-04-01T18:04:21.170" v="954"/>
          <ac:spMkLst>
            <pc:docMk/>
            <pc:sldMk cId="3222673221" sldId="280"/>
            <ac:spMk id="2" creationId="{C680BAF4-7E6B-6E4E-D138-C7071BE6D799}"/>
          </ac:spMkLst>
        </pc:spChg>
        <pc:spChg chg="del">
          <ac:chgData name="Balkew, Mikias B" userId="S::mbalkew3@gatech.edu::f7c068db-3288-47c6-bba4-15c07eef4b35" providerId="AD" clId="Web-{53D0ACE4-74BD-40A4-949B-307072A63F87}" dt="2022-04-01T18:04:20.529" v="953"/>
          <ac:spMkLst>
            <pc:docMk/>
            <pc:sldMk cId="3222673221" sldId="280"/>
            <ac:spMk id="3" creationId="{5342BFE2-582C-BEEE-7012-5B9051E12E86}"/>
          </ac:spMkLst>
        </pc:spChg>
        <pc:spChg chg="add mod">
          <ac:chgData name="Balkew, Mikias B" userId="S::mbalkew3@gatech.edu::f7c068db-3288-47c6-bba4-15c07eef4b35" providerId="AD" clId="Web-{53D0ACE4-74BD-40A4-949B-307072A63F87}" dt="2022-04-01T18:05:07.562" v="968"/>
          <ac:spMkLst>
            <pc:docMk/>
            <pc:sldMk cId="3222673221" sldId="280"/>
            <ac:spMk id="6" creationId="{3FB751D5-2490-F2A3-538C-0601692F8976}"/>
          </ac:spMkLst>
        </pc:spChg>
        <pc:picChg chg="add del mod">
          <ac:chgData name="Balkew, Mikias B" userId="S::mbalkew3@gatech.edu::f7c068db-3288-47c6-bba4-15c07eef4b35" providerId="AD" clId="Web-{53D0ACE4-74BD-40A4-949B-307072A63F87}" dt="2022-04-01T18:05:06.546" v="967"/>
          <ac:picMkLst>
            <pc:docMk/>
            <pc:sldMk cId="3222673221" sldId="280"/>
            <ac:picMk id="4" creationId="{720C0845-3DE7-8A96-5397-5F8AC3B86A88}"/>
          </ac:picMkLst>
        </pc:picChg>
        <pc:picChg chg="add mod">
          <ac:chgData name="Balkew, Mikias B" userId="S::mbalkew3@gatech.edu::f7c068db-3288-47c6-bba4-15c07eef4b35" providerId="AD" clId="Web-{53D0ACE4-74BD-40A4-949B-307072A63F87}" dt="2022-04-01T18:07:41.690" v="972" actId="1076"/>
          <ac:picMkLst>
            <pc:docMk/>
            <pc:sldMk cId="3222673221" sldId="280"/>
            <ac:picMk id="7" creationId="{AB20FEBE-0857-FF3F-A5D6-B4F69B0CB492}"/>
          </ac:picMkLst>
        </pc:picChg>
      </pc:sldChg>
      <pc:sldChg chg="addSp delSp modSp new">
        <pc:chgData name="Balkew, Mikias B" userId="S::mbalkew3@gatech.edu::f7c068db-3288-47c6-bba4-15c07eef4b35" providerId="AD" clId="Web-{53D0ACE4-74BD-40A4-949B-307072A63F87}" dt="2022-04-01T18:20:32.332" v="1001" actId="1076"/>
        <pc:sldMkLst>
          <pc:docMk/>
          <pc:sldMk cId="687699502" sldId="281"/>
        </pc:sldMkLst>
        <pc:spChg chg="del">
          <ac:chgData name="Balkew, Mikias B" userId="S::mbalkew3@gatech.edu::f7c068db-3288-47c6-bba4-15c07eef4b35" providerId="AD" clId="Web-{53D0ACE4-74BD-40A4-949B-307072A63F87}" dt="2022-04-01T18:08:36.535" v="979"/>
          <ac:spMkLst>
            <pc:docMk/>
            <pc:sldMk cId="687699502" sldId="281"/>
            <ac:spMk id="2" creationId="{99A68CA1-4C8F-D678-77A8-77758CFE8461}"/>
          </ac:spMkLst>
        </pc:spChg>
        <pc:spChg chg="del">
          <ac:chgData name="Balkew, Mikias B" userId="S::mbalkew3@gatech.edu::f7c068db-3288-47c6-bba4-15c07eef4b35" providerId="AD" clId="Web-{53D0ACE4-74BD-40A4-949B-307072A63F87}" dt="2022-04-01T18:08:34.426" v="977"/>
          <ac:spMkLst>
            <pc:docMk/>
            <pc:sldMk cId="687699502" sldId="281"/>
            <ac:spMk id="3" creationId="{44D4069C-CA35-A47C-8167-CDED37C52019}"/>
          </ac:spMkLst>
        </pc:spChg>
        <pc:spChg chg="add del">
          <ac:chgData name="Balkew, Mikias B" userId="S::mbalkew3@gatech.edu::f7c068db-3288-47c6-bba4-15c07eef4b35" providerId="AD" clId="Web-{53D0ACE4-74BD-40A4-949B-307072A63F87}" dt="2022-04-01T18:08:35.285" v="978"/>
          <ac:spMkLst>
            <pc:docMk/>
            <pc:sldMk cId="687699502" sldId="281"/>
            <ac:spMk id="5" creationId="{4FCAF63B-BBBF-68C9-5381-FC6A44AE8D75}"/>
          </ac:spMkLst>
        </pc:spChg>
        <pc:spChg chg="add mod">
          <ac:chgData name="Balkew, Mikias B" userId="S::mbalkew3@gatech.edu::f7c068db-3288-47c6-bba4-15c07eef4b35" providerId="AD" clId="Web-{53D0ACE4-74BD-40A4-949B-307072A63F87}" dt="2022-04-01T18:13:25.260" v="991" actId="1076"/>
          <ac:spMkLst>
            <pc:docMk/>
            <pc:sldMk cId="687699502" sldId="281"/>
            <ac:spMk id="7" creationId="{731E845F-2762-CBDB-EBBE-E412F2F79174}"/>
          </ac:spMkLst>
        </pc:spChg>
        <pc:picChg chg="add del mod">
          <ac:chgData name="Balkew, Mikias B" userId="S::mbalkew3@gatech.edu::f7c068db-3288-47c6-bba4-15c07eef4b35" providerId="AD" clId="Web-{53D0ACE4-74BD-40A4-949B-307072A63F87}" dt="2022-04-01T18:18:20.314" v="993"/>
          <ac:picMkLst>
            <pc:docMk/>
            <pc:sldMk cId="687699502" sldId="281"/>
            <ac:picMk id="8" creationId="{0EB11519-0CDD-DEAC-324C-EE92753E7FF7}"/>
          </ac:picMkLst>
        </pc:picChg>
        <pc:picChg chg="add mod">
          <ac:chgData name="Balkew, Mikias B" userId="S::mbalkew3@gatech.edu::f7c068db-3288-47c6-bba4-15c07eef4b35" providerId="AD" clId="Web-{53D0ACE4-74BD-40A4-949B-307072A63F87}" dt="2022-04-01T18:20:32.332" v="1001" actId="1076"/>
          <ac:picMkLst>
            <pc:docMk/>
            <pc:sldMk cId="687699502" sldId="281"/>
            <ac:picMk id="9" creationId="{A188A59C-48FA-2A53-1BA0-4F02B1A816E5}"/>
          </ac:picMkLst>
        </pc:picChg>
      </pc:sldChg>
      <pc:sldChg chg="delSp new del">
        <pc:chgData name="Balkew, Mikias B" userId="S::mbalkew3@gatech.edu::f7c068db-3288-47c6-bba4-15c07eef4b35" providerId="AD" clId="Web-{53D0ACE4-74BD-40A4-949B-307072A63F87}" dt="2022-04-01T18:13:03.854" v="984"/>
        <pc:sldMkLst>
          <pc:docMk/>
          <pc:sldMk cId="2426477892" sldId="282"/>
        </pc:sldMkLst>
        <pc:spChg chg="del">
          <ac:chgData name="Balkew, Mikias B" userId="S::mbalkew3@gatech.edu::f7c068db-3288-47c6-bba4-15c07eef4b35" providerId="AD" clId="Web-{53D0ACE4-74BD-40A4-949B-307072A63F87}" dt="2022-04-01T18:13:01.885" v="983"/>
          <ac:spMkLst>
            <pc:docMk/>
            <pc:sldMk cId="2426477892" sldId="282"/>
            <ac:spMk id="2" creationId="{0A5A1FB8-BA9E-7094-9DEE-73F5783326FF}"/>
          </ac:spMkLst>
        </pc:spChg>
        <pc:spChg chg="del">
          <ac:chgData name="Balkew, Mikias B" userId="S::mbalkew3@gatech.edu::f7c068db-3288-47c6-bba4-15c07eef4b35" providerId="AD" clId="Web-{53D0ACE4-74BD-40A4-949B-307072A63F87}" dt="2022-04-01T18:13:00.963" v="982"/>
          <ac:spMkLst>
            <pc:docMk/>
            <pc:sldMk cId="2426477892" sldId="282"/>
            <ac:spMk id="3" creationId="{CC9F80E4-5D74-70B2-1811-DBF0D2B9D882}"/>
          </ac:spMkLst>
        </pc:spChg>
      </pc:sldChg>
    </pc:docChg>
  </pc:docChgLst>
  <pc:docChgLst>
    <pc:chgData name="Mhasawade, Shreyas M" userId="S::smhasawade3@gatech.edu::0cf31a3f-cc7a-48b0-b52a-9aab02121943" providerId="AD" clId="Web-{A9EC5442-F900-429B-8A89-A97BFE05A7AA}"/>
    <pc:docChg chg="addSld modSld sldOrd">
      <pc:chgData name="Mhasawade, Shreyas M" userId="S::smhasawade3@gatech.edu::0cf31a3f-cc7a-48b0-b52a-9aab02121943" providerId="AD" clId="Web-{A9EC5442-F900-429B-8A89-A97BFE05A7AA}" dt="2022-04-19T02:19:18.008" v="98" actId="20577"/>
      <pc:docMkLst>
        <pc:docMk/>
      </pc:docMkLst>
      <pc:sldChg chg="modSp">
        <pc:chgData name="Mhasawade, Shreyas M" userId="S::smhasawade3@gatech.edu::0cf31a3f-cc7a-48b0-b52a-9aab02121943" providerId="AD" clId="Web-{A9EC5442-F900-429B-8A89-A97BFE05A7AA}" dt="2022-04-19T02:15:57.918" v="15" actId="1076"/>
        <pc:sldMkLst>
          <pc:docMk/>
          <pc:sldMk cId="3223307636" sldId="267"/>
        </pc:sldMkLst>
        <pc:spChg chg="mod">
          <ac:chgData name="Mhasawade, Shreyas M" userId="S::smhasawade3@gatech.edu::0cf31a3f-cc7a-48b0-b52a-9aab02121943" providerId="AD" clId="Web-{A9EC5442-F900-429B-8A89-A97BFE05A7AA}" dt="2022-04-19T02:15:57.918" v="15" actId="1076"/>
          <ac:spMkLst>
            <pc:docMk/>
            <pc:sldMk cId="3223307636" sldId="267"/>
            <ac:spMk id="3" creationId="{408A0CAD-741F-E07F-2FF1-02007E1B77DF}"/>
          </ac:spMkLst>
        </pc:spChg>
      </pc:sldChg>
      <pc:sldChg chg="modSp">
        <pc:chgData name="Mhasawade, Shreyas M" userId="S::smhasawade3@gatech.edu::0cf31a3f-cc7a-48b0-b52a-9aab02121943" providerId="AD" clId="Web-{A9EC5442-F900-429B-8A89-A97BFE05A7AA}" dt="2022-04-19T02:19:18.008" v="98" actId="20577"/>
        <pc:sldMkLst>
          <pc:docMk/>
          <pc:sldMk cId="2623722200" sldId="288"/>
        </pc:sldMkLst>
        <pc:spChg chg="mod">
          <ac:chgData name="Mhasawade, Shreyas M" userId="S::smhasawade3@gatech.edu::0cf31a3f-cc7a-48b0-b52a-9aab02121943" providerId="AD" clId="Web-{A9EC5442-F900-429B-8A89-A97BFE05A7AA}" dt="2022-04-19T02:17:34.362" v="86" actId="1076"/>
          <ac:spMkLst>
            <pc:docMk/>
            <pc:sldMk cId="2623722200" sldId="288"/>
            <ac:spMk id="2" creationId="{7AB8EC64-1678-487A-849B-FFE74766254B}"/>
          </ac:spMkLst>
        </pc:spChg>
        <pc:spChg chg="mod">
          <ac:chgData name="Mhasawade, Shreyas M" userId="S::smhasawade3@gatech.edu::0cf31a3f-cc7a-48b0-b52a-9aab02121943" providerId="AD" clId="Web-{A9EC5442-F900-429B-8A89-A97BFE05A7AA}" dt="2022-04-19T02:19:18.008" v="98" actId="20577"/>
          <ac:spMkLst>
            <pc:docMk/>
            <pc:sldMk cId="2623722200" sldId="288"/>
            <ac:spMk id="3" creationId="{E07CF973-C566-44ED-8A1B-4B774B968FCB}"/>
          </ac:spMkLst>
        </pc:spChg>
      </pc:sldChg>
      <pc:sldChg chg="modSp">
        <pc:chgData name="Mhasawade, Shreyas M" userId="S::smhasawade3@gatech.edu::0cf31a3f-cc7a-48b0-b52a-9aab02121943" providerId="AD" clId="Web-{A9EC5442-F900-429B-8A89-A97BFE05A7AA}" dt="2022-04-19T02:11:46.045" v="13" actId="1076"/>
        <pc:sldMkLst>
          <pc:docMk/>
          <pc:sldMk cId="3247385295" sldId="289"/>
        </pc:sldMkLst>
        <pc:picChg chg="mod">
          <ac:chgData name="Mhasawade, Shreyas M" userId="S::smhasawade3@gatech.edu::0cf31a3f-cc7a-48b0-b52a-9aab02121943" providerId="AD" clId="Web-{A9EC5442-F900-429B-8A89-A97BFE05A7AA}" dt="2022-04-19T02:11:46.045" v="13" actId="1076"/>
          <ac:picMkLst>
            <pc:docMk/>
            <pc:sldMk cId="3247385295" sldId="289"/>
            <ac:picMk id="10" creationId="{E581CB5E-57DF-44FA-BC9A-26678FD2BB70}"/>
          </ac:picMkLst>
        </pc:picChg>
      </pc:sldChg>
      <pc:sldChg chg="modSp">
        <pc:chgData name="Mhasawade, Shreyas M" userId="S::smhasawade3@gatech.edu::0cf31a3f-cc7a-48b0-b52a-9aab02121943" providerId="AD" clId="Web-{A9EC5442-F900-429B-8A89-A97BFE05A7AA}" dt="2022-04-19T02:16:16.154" v="16" actId="20577"/>
        <pc:sldMkLst>
          <pc:docMk/>
          <pc:sldMk cId="1190266306" sldId="294"/>
        </pc:sldMkLst>
        <pc:spChg chg="mod">
          <ac:chgData name="Mhasawade, Shreyas M" userId="S::smhasawade3@gatech.edu::0cf31a3f-cc7a-48b0-b52a-9aab02121943" providerId="AD" clId="Web-{A9EC5442-F900-429B-8A89-A97BFE05A7AA}" dt="2022-04-19T02:16:16.154" v="16" actId="20577"/>
          <ac:spMkLst>
            <pc:docMk/>
            <pc:sldMk cId="1190266306" sldId="294"/>
            <ac:spMk id="2" creationId="{F7B59874-AFD3-429F-BD4E-2355372FC9E8}"/>
          </ac:spMkLst>
        </pc:spChg>
      </pc:sldChg>
      <pc:sldChg chg="addSp delSp modSp new ord">
        <pc:chgData name="Mhasawade, Shreyas M" userId="S::smhasawade3@gatech.edu::0cf31a3f-cc7a-48b0-b52a-9aab02121943" providerId="AD" clId="Web-{A9EC5442-F900-429B-8A89-A97BFE05A7AA}" dt="2022-04-19T02:09:51.679" v="12" actId="1076"/>
        <pc:sldMkLst>
          <pc:docMk/>
          <pc:sldMk cId="499049413" sldId="297"/>
        </pc:sldMkLst>
        <pc:spChg chg="del">
          <ac:chgData name="Mhasawade, Shreyas M" userId="S::smhasawade3@gatech.edu::0cf31a3f-cc7a-48b0-b52a-9aab02121943" providerId="AD" clId="Web-{A9EC5442-F900-429B-8A89-A97BFE05A7AA}" dt="2022-04-19T02:09:07.098" v="3"/>
          <ac:spMkLst>
            <pc:docMk/>
            <pc:sldMk cId="499049413" sldId="297"/>
            <ac:spMk id="2" creationId="{69A1D91B-5794-EF4D-68C6-124FD1CB24FB}"/>
          </ac:spMkLst>
        </pc:spChg>
        <pc:spChg chg="del">
          <ac:chgData name="Mhasawade, Shreyas M" userId="S::smhasawade3@gatech.edu::0cf31a3f-cc7a-48b0-b52a-9aab02121943" providerId="AD" clId="Web-{A9EC5442-F900-429B-8A89-A97BFE05A7AA}" dt="2022-04-19T02:09:02.035" v="2"/>
          <ac:spMkLst>
            <pc:docMk/>
            <pc:sldMk cId="499049413" sldId="297"/>
            <ac:spMk id="3" creationId="{8BDF06E5-F0BC-0646-EAD2-4AB7B52E485E}"/>
          </ac:spMkLst>
        </pc:spChg>
        <pc:picChg chg="add mod">
          <ac:chgData name="Mhasawade, Shreyas M" userId="S::smhasawade3@gatech.edu::0cf31a3f-cc7a-48b0-b52a-9aab02121943" providerId="AD" clId="Web-{A9EC5442-F900-429B-8A89-A97BFE05A7AA}" dt="2022-04-19T02:09:51.679" v="12" actId="1076"/>
          <ac:picMkLst>
            <pc:docMk/>
            <pc:sldMk cId="499049413" sldId="297"/>
            <ac:picMk id="4" creationId="{98FE254A-DD3F-0B03-EAED-0FA1F036E01B}"/>
          </ac:picMkLst>
        </pc:picChg>
      </pc:sldChg>
    </pc:docChg>
  </pc:docChgLst>
  <pc:docChgLst>
    <pc:chgData name="Mhasawade, Shreyas M" userId="0cf31a3f-cc7a-48b0-b52a-9aab02121943" providerId="ADAL" clId="{8A4D6FFD-A8BD-424A-954F-0DB982510D7E}"/>
    <pc:docChg chg="undo custSel addSld delSld modSld sldOrd">
      <pc:chgData name="Mhasawade, Shreyas M" userId="0cf31a3f-cc7a-48b0-b52a-9aab02121943" providerId="ADAL" clId="{8A4D6FFD-A8BD-424A-954F-0DB982510D7E}" dt="2022-04-19T01:03:33.163" v="160"/>
      <pc:docMkLst>
        <pc:docMk/>
      </pc:docMkLst>
      <pc:sldChg chg="addSp delSp modSp del mod ord">
        <pc:chgData name="Mhasawade, Shreyas M" userId="0cf31a3f-cc7a-48b0-b52a-9aab02121943" providerId="ADAL" clId="{8A4D6FFD-A8BD-424A-954F-0DB982510D7E}" dt="2022-04-19T00:57:52.012" v="93" actId="47"/>
        <pc:sldMkLst>
          <pc:docMk/>
          <pc:sldMk cId="2000414177" sldId="265"/>
        </pc:sldMkLst>
        <pc:spChg chg="mod">
          <ac:chgData name="Mhasawade, Shreyas M" userId="0cf31a3f-cc7a-48b0-b52a-9aab02121943" providerId="ADAL" clId="{8A4D6FFD-A8BD-424A-954F-0DB982510D7E}" dt="2022-04-19T00:57:12.304" v="85" actId="21"/>
          <ac:spMkLst>
            <pc:docMk/>
            <pc:sldMk cId="2000414177" sldId="265"/>
            <ac:spMk id="3" creationId="{C7B13DBB-A2D1-B7FD-FD69-AD6F3D6F0871}"/>
          </ac:spMkLst>
        </pc:spChg>
        <pc:picChg chg="add mod">
          <ac:chgData name="Mhasawade, Shreyas M" userId="0cf31a3f-cc7a-48b0-b52a-9aab02121943" providerId="ADAL" clId="{8A4D6FFD-A8BD-424A-954F-0DB982510D7E}" dt="2022-04-19T00:56:10.058" v="68" actId="1076"/>
          <ac:picMkLst>
            <pc:docMk/>
            <pc:sldMk cId="2000414177" sldId="265"/>
            <ac:picMk id="5" creationId="{40ABC238-2E7E-465E-93AF-E66FCD3ED944}"/>
          </ac:picMkLst>
        </pc:picChg>
        <pc:picChg chg="add del">
          <ac:chgData name="Mhasawade, Shreyas M" userId="0cf31a3f-cc7a-48b0-b52a-9aab02121943" providerId="ADAL" clId="{8A4D6FFD-A8BD-424A-954F-0DB982510D7E}" dt="2022-04-19T00:51:26" v="37" actId="478"/>
          <ac:picMkLst>
            <pc:docMk/>
            <pc:sldMk cId="2000414177" sldId="265"/>
            <ac:picMk id="6" creationId="{CC7E5151-D507-4C2D-AA6E-A12EFF2B80D4}"/>
          </ac:picMkLst>
        </pc:picChg>
      </pc:sldChg>
      <pc:sldChg chg="addSp modSp">
        <pc:chgData name="Mhasawade, Shreyas M" userId="0cf31a3f-cc7a-48b0-b52a-9aab02121943" providerId="ADAL" clId="{8A4D6FFD-A8BD-424A-954F-0DB982510D7E}" dt="2022-04-19T00:21:15.077" v="2" actId="1076"/>
        <pc:sldMkLst>
          <pc:docMk/>
          <pc:sldMk cId="1095369862" sldId="283"/>
        </pc:sldMkLst>
        <pc:picChg chg="add mod">
          <ac:chgData name="Mhasawade, Shreyas M" userId="0cf31a3f-cc7a-48b0-b52a-9aab02121943" providerId="ADAL" clId="{8A4D6FFD-A8BD-424A-954F-0DB982510D7E}" dt="2022-04-19T00:21:15.077" v="2" actId="1076"/>
          <ac:picMkLst>
            <pc:docMk/>
            <pc:sldMk cId="1095369862" sldId="283"/>
            <ac:picMk id="1026" creationId="{231743C1-EF90-459C-B299-98DE586246B7}"/>
          </ac:picMkLst>
        </pc:picChg>
      </pc:sldChg>
      <pc:sldChg chg="modSp new mod">
        <pc:chgData name="Mhasawade, Shreyas M" userId="0cf31a3f-cc7a-48b0-b52a-9aab02121943" providerId="ADAL" clId="{8A4D6FFD-A8BD-424A-954F-0DB982510D7E}" dt="2022-04-19T00:25:06.246" v="13" actId="20577"/>
        <pc:sldMkLst>
          <pc:docMk/>
          <pc:sldMk cId="3502940911" sldId="287"/>
        </pc:sldMkLst>
        <pc:spChg chg="mod">
          <ac:chgData name="Mhasawade, Shreyas M" userId="0cf31a3f-cc7a-48b0-b52a-9aab02121943" providerId="ADAL" clId="{8A4D6FFD-A8BD-424A-954F-0DB982510D7E}" dt="2022-04-19T00:25:06.246" v="13" actId="20577"/>
          <ac:spMkLst>
            <pc:docMk/>
            <pc:sldMk cId="3502940911" sldId="287"/>
            <ac:spMk id="2" creationId="{55589884-41CF-4C16-845A-67067B1A0CB3}"/>
          </ac:spMkLst>
        </pc:spChg>
      </pc:sldChg>
      <pc:sldChg chg="modSp new mod ord">
        <pc:chgData name="Mhasawade, Shreyas M" userId="0cf31a3f-cc7a-48b0-b52a-9aab02121943" providerId="ADAL" clId="{8A4D6FFD-A8BD-424A-954F-0DB982510D7E}" dt="2022-04-19T01:03:33.163" v="160"/>
        <pc:sldMkLst>
          <pc:docMk/>
          <pc:sldMk cId="2623722200" sldId="288"/>
        </pc:sldMkLst>
        <pc:spChg chg="mod">
          <ac:chgData name="Mhasawade, Shreyas M" userId="0cf31a3f-cc7a-48b0-b52a-9aab02121943" providerId="ADAL" clId="{8A4D6FFD-A8BD-424A-954F-0DB982510D7E}" dt="2022-04-19T00:30:12.620" v="29" actId="20577"/>
          <ac:spMkLst>
            <pc:docMk/>
            <pc:sldMk cId="2623722200" sldId="288"/>
            <ac:spMk id="2" creationId="{7AB8EC64-1678-487A-849B-FFE74766254B}"/>
          </ac:spMkLst>
        </pc:spChg>
      </pc:sldChg>
      <pc:sldChg chg="addSp delSp modSp add mod">
        <pc:chgData name="Mhasawade, Shreyas M" userId="0cf31a3f-cc7a-48b0-b52a-9aab02121943" providerId="ADAL" clId="{8A4D6FFD-A8BD-424A-954F-0DB982510D7E}" dt="2022-04-19T00:57:18.970" v="88" actId="1076"/>
        <pc:sldMkLst>
          <pc:docMk/>
          <pc:sldMk cId="3247385295" sldId="289"/>
        </pc:sldMkLst>
        <pc:spChg chg="mod">
          <ac:chgData name="Mhasawade, Shreyas M" userId="0cf31a3f-cc7a-48b0-b52a-9aab02121943" providerId="ADAL" clId="{8A4D6FFD-A8BD-424A-954F-0DB982510D7E}" dt="2022-04-19T00:52:45.553" v="48" actId="20577"/>
          <ac:spMkLst>
            <pc:docMk/>
            <pc:sldMk cId="3247385295" sldId="289"/>
            <ac:spMk id="2" creationId="{565FC080-A436-67A9-7088-0FC219DD2B08}"/>
          </ac:spMkLst>
        </pc:spChg>
        <pc:spChg chg="add del mod">
          <ac:chgData name="Mhasawade, Shreyas M" userId="0cf31a3f-cc7a-48b0-b52a-9aab02121943" providerId="ADAL" clId="{8A4D6FFD-A8BD-424A-954F-0DB982510D7E}" dt="2022-04-19T00:57:15.276" v="87"/>
          <ac:spMkLst>
            <pc:docMk/>
            <pc:sldMk cId="3247385295" sldId="289"/>
            <ac:spMk id="4" creationId="{073C2B57-D783-4C63-BABD-FFCCAE3A0346}"/>
          </ac:spMkLst>
        </pc:spChg>
        <pc:graphicFrameChg chg="del mod">
          <ac:chgData name="Mhasawade, Shreyas M" userId="0cf31a3f-cc7a-48b0-b52a-9aab02121943" providerId="ADAL" clId="{8A4D6FFD-A8BD-424A-954F-0DB982510D7E}" dt="2022-04-19T00:52:54.449" v="51" actId="478"/>
          <ac:graphicFrameMkLst>
            <pc:docMk/>
            <pc:sldMk cId="3247385295" sldId="289"/>
            <ac:graphicFrameMk id="5" creationId="{CDC9FBA1-6359-3ECA-25F6-5DBCF723C1D2}"/>
          </ac:graphicFrameMkLst>
        </pc:graphicFrameChg>
        <pc:picChg chg="add mod modCrop">
          <ac:chgData name="Mhasawade, Shreyas M" userId="0cf31a3f-cc7a-48b0-b52a-9aab02121943" providerId="ADAL" clId="{8A4D6FFD-A8BD-424A-954F-0DB982510D7E}" dt="2022-04-19T00:57:18.970" v="88" actId="1076"/>
          <ac:picMkLst>
            <pc:docMk/>
            <pc:sldMk cId="3247385295" sldId="289"/>
            <ac:picMk id="10" creationId="{E581CB5E-57DF-44FA-BC9A-26678FD2BB70}"/>
          </ac:picMkLst>
        </pc:picChg>
        <pc:picChg chg="add del mod">
          <ac:chgData name="Mhasawade, Shreyas M" userId="0cf31a3f-cc7a-48b0-b52a-9aab02121943" providerId="ADAL" clId="{8A4D6FFD-A8BD-424A-954F-0DB982510D7E}" dt="2022-04-19T00:56:04.596" v="62"/>
          <ac:picMkLst>
            <pc:docMk/>
            <pc:sldMk cId="3247385295" sldId="289"/>
            <ac:picMk id="12" creationId="{2C508792-56CF-42DF-988A-36F81BCFB9D6}"/>
          </ac:picMkLst>
        </pc:picChg>
      </pc:sldChg>
      <pc:sldChg chg="addSp delSp modSp add mod">
        <pc:chgData name="Mhasawade, Shreyas M" userId="0cf31a3f-cc7a-48b0-b52a-9aab02121943" providerId="ADAL" clId="{8A4D6FFD-A8BD-424A-954F-0DB982510D7E}" dt="2022-04-19T00:58:38.410" v="98" actId="1076"/>
        <pc:sldMkLst>
          <pc:docMk/>
          <pc:sldMk cId="2627278164" sldId="290"/>
        </pc:sldMkLst>
        <pc:spChg chg="mod">
          <ac:chgData name="Mhasawade, Shreyas M" userId="0cf31a3f-cc7a-48b0-b52a-9aab02121943" providerId="ADAL" clId="{8A4D6FFD-A8BD-424A-954F-0DB982510D7E}" dt="2022-04-19T00:57:40.980" v="90" actId="20577"/>
          <ac:spMkLst>
            <pc:docMk/>
            <pc:sldMk cId="2627278164" sldId="290"/>
            <ac:spMk id="4" creationId="{073C2B57-D783-4C63-BABD-FFCCAE3A0346}"/>
          </ac:spMkLst>
        </pc:spChg>
        <pc:picChg chg="del">
          <ac:chgData name="Mhasawade, Shreyas M" userId="0cf31a3f-cc7a-48b0-b52a-9aab02121943" providerId="ADAL" clId="{8A4D6FFD-A8BD-424A-954F-0DB982510D7E}" dt="2022-04-19T00:57:42.898" v="91" actId="478"/>
          <ac:picMkLst>
            <pc:docMk/>
            <pc:sldMk cId="2627278164" sldId="290"/>
            <ac:picMk id="10" creationId="{E581CB5E-57DF-44FA-BC9A-26678FD2BB70}"/>
          </ac:picMkLst>
        </pc:picChg>
        <pc:picChg chg="add mod">
          <ac:chgData name="Mhasawade, Shreyas M" userId="0cf31a3f-cc7a-48b0-b52a-9aab02121943" providerId="ADAL" clId="{8A4D6FFD-A8BD-424A-954F-0DB982510D7E}" dt="2022-04-19T00:58:38.410" v="98" actId="1076"/>
          <ac:picMkLst>
            <pc:docMk/>
            <pc:sldMk cId="2627278164" sldId="290"/>
            <ac:picMk id="12" creationId="{E55E8867-8B97-44E8-B209-FDBAF5750294}"/>
          </ac:picMkLst>
        </pc:picChg>
      </pc:sldChg>
      <pc:sldChg chg="addSp delSp modSp add mod">
        <pc:chgData name="Mhasawade, Shreyas M" userId="0cf31a3f-cc7a-48b0-b52a-9aab02121943" providerId="ADAL" clId="{8A4D6FFD-A8BD-424A-954F-0DB982510D7E}" dt="2022-04-19T01:03:29.606" v="158" actId="1076"/>
        <pc:sldMkLst>
          <pc:docMk/>
          <pc:sldMk cId="10418284" sldId="291"/>
        </pc:sldMkLst>
        <pc:spChg chg="mod">
          <ac:chgData name="Mhasawade, Shreyas M" userId="0cf31a3f-cc7a-48b0-b52a-9aab02121943" providerId="ADAL" clId="{8A4D6FFD-A8BD-424A-954F-0DB982510D7E}" dt="2022-04-19T01:03:21.849" v="153" actId="20577"/>
          <ac:spMkLst>
            <pc:docMk/>
            <pc:sldMk cId="10418284" sldId="291"/>
            <ac:spMk id="2" creationId="{565FC080-A436-67A9-7088-0FC219DD2B08}"/>
          </ac:spMkLst>
        </pc:spChg>
        <pc:spChg chg="mod">
          <ac:chgData name="Mhasawade, Shreyas M" userId="0cf31a3f-cc7a-48b0-b52a-9aab02121943" providerId="ADAL" clId="{8A4D6FFD-A8BD-424A-954F-0DB982510D7E}" dt="2022-04-19T01:03:24.619" v="155" actId="5793"/>
          <ac:spMkLst>
            <pc:docMk/>
            <pc:sldMk cId="10418284" sldId="291"/>
            <ac:spMk id="4" creationId="{073C2B57-D783-4C63-BABD-FFCCAE3A0346}"/>
          </ac:spMkLst>
        </pc:spChg>
        <pc:picChg chg="add mod">
          <ac:chgData name="Mhasawade, Shreyas M" userId="0cf31a3f-cc7a-48b0-b52a-9aab02121943" providerId="ADAL" clId="{8A4D6FFD-A8BD-424A-954F-0DB982510D7E}" dt="2022-04-19T01:03:29.606" v="158" actId="1076"/>
          <ac:picMkLst>
            <pc:docMk/>
            <pc:sldMk cId="10418284" sldId="291"/>
            <ac:picMk id="5" creationId="{98E494A5-155F-4027-A44A-DF609CB27444}"/>
          </ac:picMkLst>
        </pc:picChg>
        <pc:picChg chg="del">
          <ac:chgData name="Mhasawade, Shreyas M" userId="0cf31a3f-cc7a-48b0-b52a-9aab02121943" providerId="ADAL" clId="{8A4D6FFD-A8BD-424A-954F-0DB982510D7E}" dt="2022-04-19T01:03:06.816" v="100" actId="478"/>
          <ac:picMkLst>
            <pc:docMk/>
            <pc:sldMk cId="10418284" sldId="291"/>
            <ac:picMk id="12" creationId="{E55E8867-8B97-44E8-B209-FDBAF5750294}"/>
          </ac:picMkLst>
        </pc:picChg>
      </pc:sldChg>
    </pc:docChg>
  </pc:docChgLst>
  <pc:docChgLst>
    <pc:chgData name="Bhattacharya, Adrija" userId="S::adrija3@gatech.edu::5ca82ccf-47d2-4279-a5a1-47b709ea3587" providerId="AD" clId="Web-{749D8413-204F-47B0-BCDD-79CFC610CDD7}"/>
    <pc:docChg chg="addSld modSld">
      <pc:chgData name="Bhattacharya, Adrija" userId="S::adrija3@gatech.edu::5ca82ccf-47d2-4279-a5a1-47b709ea3587" providerId="AD" clId="Web-{749D8413-204F-47B0-BCDD-79CFC610CDD7}" dt="2022-04-19T00:13:30.677" v="8"/>
      <pc:docMkLst>
        <pc:docMk/>
      </pc:docMkLst>
      <pc:sldChg chg="addSp delSp modSp new mod setBg">
        <pc:chgData name="Bhattacharya, Adrija" userId="S::adrija3@gatech.edu::5ca82ccf-47d2-4279-a5a1-47b709ea3587" providerId="AD" clId="Web-{749D8413-204F-47B0-BCDD-79CFC610CDD7}" dt="2022-04-19T00:13:30.677" v="8"/>
        <pc:sldMkLst>
          <pc:docMk/>
          <pc:sldMk cId="504960648" sldId="286"/>
        </pc:sldMkLst>
        <pc:spChg chg="del">
          <ac:chgData name="Bhattacharya, Adrija" userId="S::adrija3@gatech.edu::5ca82ccf-47d2-4279-a5a1-47b709ea3587" providerId="AD" clId="Web-{749D8413-204F-47B0-BCDD-79CFC610CDD7}" dt="2022-04-19T00:13:01.550" v="1"/>
          <ac:spMkLst>
            <pc:docMk/>
            <pc:sldMk cId="504960648" sldId="286"/>
            <ac:spMk id="2" creationId="{41459C61-AC89-55DD-03E2-5DA4B297BFD4}"/>
          </ac:spMkLst>
        </pc:spChg>
        <pc:spChg chg="del">
          <ac:chgData name="Bhattacharya, Adrija" userId="S::adrija3@gatech.edu::5ca82ccf-47d2-4279-a5a1-47b709ea3587" providerId="AD" clId="Web-{749D8413-204F-47B0-BCDD-79CFC610CDD7}" dt="2022-04-19T00:13:04.301" v="2"/>
          <ac:spMkLst>
            <pc:docMk/>
            <pc:sldMk cId="504960648" sldId="286"/>
            <ac:spMk id="3" creationId="{08093AF5-05F9-8096-CC8A-3552BDC0B9FC}"/>
          </ac:spMkLst>
        </pc:spChg>
        <pc:spChg chg="add del">
          <ac:chgData name="Bhattacharya, Adrija" userId="S::adrija3@gatech.edu::5ca82ccf-47d2-4279-a5a1-47b709ea3587" providerId="AD" clId="Web-{749D8413-204F-47B0-BCDD-79CFC610CDD7}" dt="2022-04-19T00:13:30.677" v="7"/>
          <ac:spMkLst>
            <pc:docMk/>
            <pc:sldMk cId="504960648" sldId="286"/>
            <ac:spMk id="9" creationId="{32BC26D8-82FB-445E-AA49-62A77D7C1EE0}"/>
          </ac:spMkLst>
        </pc:spChg>
        <pc:spChg chg="add del">
          <ac:chgData name="Bhattacharya, Adrija" userId="S::adrija3@gatech.edu::5ca82ccf-47d2-4279-a5a1-47b709ea3587" providerId="AD" clId="Web-{749D8413-204F-47B0-BCDD-79CFC610CDD7}" dt="2022-04-19T00:13:30.677" v="7"/>
          <ac:spMkLst>
            <pc:docMk/>
            <pc:sldMk cId="504960648" sldId="286"/>
            <ac:spMk id="11" creationId="{CB44330D-EA18-4254-AA95-EB49948539B8}"/>
          </ac:spMkLst>
        </pc:spChg>
        <pc:spChg chg="add">
          <ac:chgData name="Bhattacharya, Adrija" userId="S::adrija3@gatech.edu::5ca82ccf-47d2-4279-a5a1-47b709ea3587" providerId="AD" clId="Web-{749D8413-204F-47B0-BCDD-79CFC610CDD7}" dt="2022-04-19T00:13:30.677" v="8"/>
          <ac:spMkLst>
            <pc:docMk/>
            <pc:sldMk cId="504960648" sldId="286"/>
            <ac:spMk id="13" creationId="{2633B3B5-CC90-43F0-8714-D31D1F3F0209}"/>
          </ac:spMkLst>
        </pc:spChg>
        <pc:spChg chg="add">
          <ac:chgData name="Bhattacharya, Adrija" userId="S::adrija3@gatech.edu::5ca82ccf-47d2-4279-a5a1-47b709ea3587" providerId="AD" clId="Web-{749D8413-204F-47B0-BCDD-79CFC610CDD7}" dt="2022-04-19T00:13:30.677" v="8"/>
          <ac:spMkLst>
            <pc:docMk/>
            <pc:sldMk cId="504960648" sldId="286"/>
            <ac:spMk id="14" creationId="{AB8C311F-7253-4AED-9701-7FC0708C41C7}"/>
          </ac:spMkLst>
        </pc:spChg>
        <pc:spChg chg="add">
          <ac:chgData name="Bhattacharya, Adrija" userId="S::adrija3@gatech.edu::5ca82ccf-47d2-4279-a5a1-47b709ea3587" providerId="AD" clId="Web-{749D8413-204F-47B0-BCDD-79CFC610CDD7}" dt="2022-04-19T00:13:30.677" v="8"/>
          <ac:spMkLst>
            <pc:docMk/>
            <pc:sldMk cId="504960648" sldId="286"/>
            <ac:spMk id="15" creationId="{A8D57A06-A426-446D-B02C-A2DC6B62E45E}"/>
          </ac:spMkLst>
        </pc:spChg>
        <pc:spChg chg="add">
          <ac:chgData name="Bhattacharya, Adrija" userId="S::adrija3@gatech.edu::5ca82ccf-47d2-4279-a5a1-47b709ea3587" providerId="AD" clId="Web-{749D8413-204F-47B0-BCDD-79CFC610CDD7}" dt="2022-04-19T00:13:30.677" v="8"/>
          <ac:spMkLst>
            <pc:docMk/>
            <pc:sldMk cId="504960648" sldId="286"/>
            <ac:spMk id="16" creationId="{E2384209-CB15-4CDF-9D31-C44FD9A3F20D}"/>
          </ac:spMkLst>
        </pc:spChg>
        <pc:picChg chg="add mod">
          <ac:chgData name="Bhattacharya, Adrija" userId="S::adrija3@gatech.edu::5ca82ccf-47d2-4279-a5a1-47b709ea3587" providerId="AD" clId="Web-{749D8413-204F-47B0-BCDD-79CFC610CDD7}" dt="2022-04-19T00:13:30.677" v="8"/>
          <ac:picMkLst>
            <pc:docMk/>
            <pc:sldMk cId="504960648" sldId="286"/>
            <ac:picMk id="4" creationId="{6591FED5-D12F-70B9-89CF-18BC6228C866}"/>
          </ac:picMkLst>
        </pc:picChg>
      </pc:sldChg>
    </pc:docChg>
  </pc:docChgLst>
  <pc:docChgLst>
    <pc:chgData name="Bhattacharya, Adrija" userId="S::adrija3@gatech.edu::5ca82ccf-47d2-4279-a5a1-47b709ea3587" providerId="AD" clId="Web-{2B406F30-8420-4DD3-95F8-B4B1F31A3EFE}"/>
    <pc:docChg chg="modSld">
      <pc:chgData name="Bhattacharya, Adrija" userId="S::adrija3@gatech.edu::5ca82ccf-47d2-4279-a5a1-47b709ea3587" providerId="AD" clId="Web-{2B406F30-8420-4DD3-95F8-B4B1F31A3EFE}" dt="2022-03-31T15:54:37.764" v="238" actId="20577"/>
      <pc:docMkLst>
        <pc:docMk/>
      </pc:docMkLst>
      <pc:sldChg chg="modSp">
        <pc:chgData name="Bhattacharya, Adrija" userId="S::adrija3@gatech.edu::5ca82ccf-47d2-4279-a5a1-47b709ea3587" providerId="AD" clId="Web-{2B406F30-8420-4DD3-95F8-B4B1F31A3EFE}" dt="2022-03-31T15:32:48.003" v="38" actId="20577"/>
        <pc:sldMkLst>
          <pc:docMk/>
          <pc:sldMk cId="3584003345" sldId="261"/>
        </pc:sldMkLst>
        <pc:spChg chg="mod">
          <ac:chgData name="Bhattacharya, Adrija" userId="S::adrija3@gatech.edu::5ca82ccf-47d2-4279-a5a1-47b709ea3587" providerId="AD" clId="Web-{2B406F30-8420-4DD3-95F8-B4B1F31A3EFE}" dt="2022-03-31T15:32:48.003" v="38" actId="20577"/>
          <ac:spMkLst>
            <pc:docMk/>
            <pc:sldMk cId="3584003345" sldId="261"/>
            <ac:spMk id="3" creationId="{0D95E0B9-255C-C535-581A-FDC1B2E028D8}"/>
          </ac:spMkLst>
        </pc:spChg>
      </pc:sldChg>
      <pc:sldChg chg="modSp">
        <pc:chgData name="Bhattacharya, Adrija" userId="S::adrija3@gatech.edu::5ca82ccf-47d2-4279-a5a1-47b709ea3587" providerId="AD" clId="Web-{2B406F30-8420-4DD3-95F8-B4B1F31A3EFE}" dt="2022-03-31T15:54:37.764" v="238" actId="20577"/>
        <pc:sldMkLst>
          <pc:docMk/>
          <pc:sldMk cId="1326262044" sldId="264"/>
        </pc:sldMkLst>
        <pc:spChg chg="mod">
          <ac:chgData name="Bhattacharya, Adrija" userId="S::adrija3@gatech.edu::5ca82ccf-47d2-4279-a5a1-47b709ea3587" providerId="AD" clId="Web-{2B406F30-8420-4DD3-95F8-B4B1F31A3EFE}" dt="2022-03-31T15:54:37.764" v="238" actId="20577"/>
          <ac:spMkLst>
            <pc:docMk/>
            <pc:sldMk cId="1326262044" sldId="264"/>
            <ac:spMk id="3" creationId="{B8E54188-BF7F-4005-0DBB-DE178F30FA27}"/>
          </ac:spMkLst>
        </pc:spChg>
      </pc:sldChg>
      <pc:sldChg chg="addSp delSp modSp">
        <pc:chgData name="Bhattacharya, Adrija" userId="S::adrija3@gatech.edu::5ca82ccf-47d2-4279-a5a1-47b709ea3587" providerId="AD" clId="Web-{2B406F30-8420-4DD3-95F8-B4B1F31A3EFE}" dt="2022-03-31T15:31:58.329" v="13"/>
        <pc:sldMkLst>
          <pc:docMk/>
          <pc:sldMk cId="3223307636" sldId="267"/>
        </pc:sldMkLst>
        <pc:picChg chg="add del mod">
          <ac:chgData name="Bhattacharya, Adrija" userId="S::adrija3@gatech.edu::5ca82ccf-47d2-4279-a5a1-47b709ea3587" providerId="AD" clId="Web-{2B406F30-8420-4DD3-95F8-B4B1F31A3EFE}" dt="2022-03-31T15:31:58.329" v="13"/>
          <ac:picMkLst>
            <pc:docMk/>
            <pc:sldMk cId="3223307636" sldId="267"/>
            <ac:picMk id="3" creationId="{EA1FD7C1-89DA-F005-9C76-2198BE750AD7}"/>
          </ac:picMkLst>
        </pc:picChg>
        <pc:picChg chg="mod">
          <ac:chgData name="Bhattacharya, Adrija" userId="S::adrija3@gatech.edu::5ca82ccf-47d2-4279-a5a1-47b709ea3587" providerId="AD" clId="Web-{2B406F30-8420-4DD3-95F8-B4B1F31A3EFE}" dt="2022-03-31T15:31:57.798" v="12" actId="1076"/>
          <ac:picMkLst>
            <pc:docMk/>
            <pc:sldMk cId="3223307636" sldId="267"/>
            <ac:picMk id="4" creationId="{781026CF-5722-07AF-839C-4B3376AA99C6}"/>
          </ac:picMkLst>
        </pc:picChg>
      </pc:sldChg>
    </pc:docChg>
  </pc:docChgLst>
  <pc:docChgLst>
    <pc:chgData name="Bhattacharya, Adrija" userId="S::adrija3@gatech.edu::5ca82ccf-47d2-4279-a5a1-47b709ea3587" providerId="AD" clId="Web-{54BAA6CD-23EC-4DA2-A2BE-943157ACF931}"/>
    <pc:docChg chg="addSld modSld">
      <pc:chgData name="Bhattacharya, Adrija" userId="S::adrija3@gatech.edu::5ca82ccf-47d2-4279-a5a1-47b709ea3587" providerId="AD" clId="Web-{54BAA6CD-23EC-4DA2-A2BE-943157ACF931}" dt="2022-04-17T01:21:22.149" v="67" actId="20577"/>
      <pc:docMkLst>
        <pc:docMk/>
      </pc:docMkLst>
      <pc:sldChg chg="addSp modSp mod setBg">
        <pc:chgData name="Bhattacharya, Adrija" userId="S::adrija3@gatech.edu::5ca82ccf-47d2-4279-a5a1-47b709ea3587" providerId="AD" clId="Web-{54BAA6CD-23EC-4DA2-A2BE-943157ACF931}" dt="2022-04-17T01:20:02.241" v="41" actId="1076"/>
        <pc:sldMkLst>
          <pc:docMk/>
          <pc:sldMk cId="409799206" sldId="256"/>
        </pc:sldMkLst>
        <pc:spChg chg="mod">
          <ac:chgData name="Bhattacharya, Adrija" userId="S::adrija3@gatech.edu::5ca82ccf-47d2-4279-a5a1-47b709ea3587" providerId="AD" clId="Web-{54BAA6CD-23EC-4DA2-A2BE-943157ACF931}" dt="2022-04-17T01:20:02.241" v="41" actId="1076"/>
          <ac:spMkLst>
            <pc:docMk/>
            <pc:sldMk cId="409799206" sldId="256"/>
            <ac:spMk id="2" creationId="{3A02B9B6-7CB4-4594-864F-FC5D0B58BEBE}"/>
          </ac:spMkLst>
        </pc:spChg>
        <pc:spChg chg="mod">
          <ac:chgData name="Bhattacharya, Adrija" userId="S::adrija3@gatech.edu::5ca82ccf-47d2-4279-a5a1-47b709ea3587" providerId="AD" clId="Web-{54BAA6CD-23EC-4DA2-A2BE-943157ACF931}" dt="2022-04-17T01:19:27.459" v="39" actId="1076"/>
          <ac:spMkLst>
            <pc:docMk/>
            <pc:sldMk cId="409799206" sldId="256"/>
            <ac:spMk id="3" creationId="{C3354068-590B-45A4-9E74-0727B8632FFA}"/>
          </ac:spMkLst>
        </pc:spChg>
        <pc:spChg chg="add">
          <ac:chgData name="Bhattacharya, Adrija" userId="S::adrija3@gatech.edu::5ca82ccf-47d2-4279-a5a1-47b709ea3587" providerId="AD" clId="Web-{54BAA6CD-23EC-4DA2-A2BE-943157ACF931}" dt="2022-04-17T01:17:17.644" v="26"/>
          <ac:spMkLst>
            <pc:docMk/>
            <pc:sldMk cId="409799206" sldId="256"/>
            <ac:spMk id="8" creationId="{6F5A5072-7B47-4D32-B52A-4EBBF590B8A5}"/>
          </ac:spMkLst>
        </pc:spChg>
        <pc:spChg chg="add">
          <ac:chgData name="Bhattacharya, Adrija" userId="S::adrija3@gatech.edu::5ca82ccf-47d2-4279-a5a1-47b709ea3587" providerId="AD" clId="Web-{54BAA6CD-23EC-4DA2-A2BE-943157ACF931}" dt="2022-04-17T01:17:17.644" v="26"/>
          <ac:spMkLst>
            <pc:docMk/>
            <pc:sldMk cId="409799206" sldId="256"/>
            <ac:spMk id="10" creationId="{9715DAF0-AE1B-46C9-8A6B-DB2AA05AB91D}"/>
          </ac:spMkLst>
        </pc:spChg>
        <pc:spChg chg="add">
          <ac:chgData name="Bhattacharya, Adrija" userId="S::adrija3@gatech.edu::5ca82ccf-47d2-4279-a5a1-47b709ea3587" providerId="AD" clId="Web-{54BAA6CD-23EC-4DA2-A2BE-943157ACF931}" dt="2022-04-17T01:17:17.644" v="26"/>
          <ac:spMkLst>
            <pc:docMk/>
            <pc:sldMk cId="409799206" sldId="256"/>
            <ac:spMk id="12" creationId="{6016219D-510E-4184-9090-6D5578A87BD1}"/>
          </ac:spMkLst>
        </pc:spChg>
        <pc:spChg chg="add">
          <ac:chgData name="Bhattacharya, Adrija" userId="S::adrija3@gatech.edu::5ca82ccf-47d2-4279-a5a1-47b709ea3587" providerId="AD" clId="Web-{54BAA6CD-23EC-4DA2-A2BE-943157ACF931}" dt="2022-04-17T01:17:17.644" v="26"/>
          <ac:spMkLst>
            <pc:docMk/>
            <pc:sldMk cId="409799206" sldId="256"/>
            <ac:spMk id="14" creationId="{AFF4A713-7B75-4B21-90D7-5AB19547C728}"/>
          </ac:spMkLst>
        </pc:spChg>
        <pc:spChg chg="add">
          <ac:chgData name="Bhattacharya, Adrija" userId="S::adrija3@gatech.edu::5ca82ccf-47d2-4279-a5a1-47b709ea3587" providerId="AD" clId="Web-{54BAA6CD-23EC-4DA2-A2BE-943157ACF931}" dt="2022-04-17T01:17:17.644" v="26"/>
          <ac:spMkLst>
            <pc:docMk/>
            <pc:sldMk cId="409799206" sldId="256"/>
            <ac:spMk id="16" creationId="{DC631C0B-6DA6-4E57-8231-CE32B3434A7E}"/>
          </ac:spMkLst>
        </pc:spChg>
        <pc:spChg chg="add">
          <ac:chgData name="Bhattacharya, Adrija" userId="S::adrija3@gatech.edu::5ca82ccf-47d2-4279-a5a1-47b709ea3587" providerId="AD" clId="Web-{54BAA6CD-23EC-4DA2-A2BE-943157ACF931}" dt="2022-04-17T01:17:17.644" v="26"/>
          <ac:spMkLst>
            <pc:docMk/>
            <pc:sldMk cId="409799206" sldId="256"/>
            <ac:spMk id="18" creationId="{C29501E6-A978-4A61-9689-9085AF97A53A}"/>
          </ac:spMkLst>
        </pc:spChg>
      </pc:sldChg>
      <pc:sldChg chg="modSp new">
        <pc:chgData name="Bhattacharya, Adrija" userId="S::adrija3@gatech.edu::5ca82ccf-47d2-4279-a5a1-47b709ea3587" providerId="AD" clId="Web-{54BAA6CD-23EC-4DA2-A2BE-943157ACF931}" dt="2022-04-17T01:21:10.336" v="53" actId="20577"/>
        <pc:sldMkLst>
          <pc:docMk/>
          <pc:sldMk cId="1095369862" sldId="283"/>
        </pc:sldMkLst>
        <pc:spChg chg="mod">
          <ac:chgData name="Bhattacharya, Adrija" userId="S::adrija3@gatech.edu::5ca82ccf-47d2-4279-a5a1-47b709ea3587" providerId="AD" clId="Web-{54BAA6CD-23EC-4DA2-A2BE-943157ACF931}" dt="2022-04-17T01:21:10.336" v="53" actId="20577"/>
          <ac:spMkLst>
            <pc:docMk/>
            <pc:sldMk cId="1095369862" sldId="283"/>
            <ac:spMk id="2" creationId="{8397A164-B0E6-CF15-3E27-04DABA4D62FF}"/>
          </ac:spMkLst>
        </pc:spChg>
      </pc:sldChg>
      <pc:sldChg chg="modSp new">
        <pc:chgData name="Bhattacharya, Adrija" userId="S::adrija3@gatech.edu::5ca82ccf-47d2-4279-a5a1-47b709ea3587" providerId="AD" clId="Web-{54BAA6CD-23EC-4DA2-A2BE-943157ACF931}" dt="2022-04-17T01:21:22.149" v="67" actId="20577"/>
        <pc:sldMkLst>
          <pc:docMk/>
          <pc:sldMk cId="3030304698" sldId="284"/>
        </pc:sldMkLst>
        <pc:spChg chg="mod">
          <ac:chgData name="Bhattacharya, Adrija" userId="S::adrija3@gatech.edu::5ca82ccf-47d2-4279-a5a1-47b709ea3587" providerId="AD" clId="Web-{54BAA6CD-23EC-4DA2-A2BE-943157ACF931}" dt="2022-04-17T01:21:15.711" v="56" actId="20577"/>
          <ac:spMkLst>
            <pc:docMk/>
            <pc:sldMk cId="3030304698" sldId="284"/>
            <ac:spMk id="2" creationId="{18B88DA5-89A8-2CAB-1CD9-2487E73EA248}"/>
          </ac:spMkLst>
        </pc:spChg>
        <pc:spChg chg="mod">
          <ac:chgData name="Bhattacharya, Adrija" userId="S::adrija3@gatech.edu::5ca82ccf-47d2-4279-a5a1-47b709ea3587" providerId="AD" clId="Web-{54BAA6CD-23EC-4DA2-A2BE-943157ACF931}" dt="2022-04-17T01:21:22.149" v="67" actId="20577"/>
          <ac:spMkLst>
            <pc:docMk/>
            <pc:sldMk cId="3030304698" sldId="284"/>
            <ac:spMk id="3" creationId="{E185CD4D-34B1-EE2E-8192-87BD22B4FB58}"/>
          </ac:spMkLst>
        </pc:spChg>
      </pc:sldChg>
    </pc:docChg>
  </pc:docChgLst>
  <pc:docChgLst>
    <pc:chgData name="Bhattacharya, Adrija" userId="S::adrija3@gatech.edu::5ca82ccf-47d2-4279-a5a1-47b709ea3587" providerId="AD" clId="Web-{33D0C27E-F531-4CEC-ACFA-8B36EE0260BC}"/>
    <pc:docChg chg="addSld delSld">
      <pc:chgData name="Bhattacharya, Adrija" userId="S::adrija3@gatech.edu::5ca82ccf-47d2-4279-a5a1-47b709ea3587" providerId="AD" clId="Web-{33D0C27E-F531-4CEC-ACFA-8B36EE0260BC}" dt="2022-04-01T17:15:53.397" v="1"/>
      <pc:docMkLst>
        <pc:docMk/>
      </pc:docMkLst>
      <pc:sldChg chg="del">
        <pc:chgData name="Bhattacharya, Adrija" userId="S::adrija3@gatech.edu::5ca82ccf-47d2-4279-a5a1-47b709ea3587" providerId="AD" clId="Web-{33D0C27E-F531-4CEC-ACFA-8B36EE0260BC}" dt="2022-04-01T17:15:53.397" v="1"/>
        <pc:sldMkLst>
          <pc:docMk/>
          <pc:sldMk cId="1832681728" sldId="272"/>
        </pc:sldMkLst>
      </pc:sldChg>
      <pc:sldChg chg="add">
        <pc:chgData name="Bhattacharya, Adrija" userId="S::adrija3@gatech.edu::5ca82ccf-47d2-4279-a5a1-47b709ea3587" providerId="AD" clId="Web-{33D0C27E-F531-4CEC-ACFA-8B36EE0260BC}" dt="2022-04-01T17:15:50.334" v="0"/>
        <pc:sldMkLst>
          <pc:docMk/>
          <pc:sldMk cId="1013796824" sldId="274"/>
        </pc:sldMkLst>
      </pc:sldChg>
    </pc:docChg>
  </pc:docChgLst>
  <pc:docChgLst>
    <pc:chgData name="Bhattacharya, Adrija" userId="S::adrija3@gatech.edu::5ca82ccf-47d2-4279-a5a1-47b709ea3587" providerId="AD" clId="Web-{7A155128-2E25-4EDE-A93B-65E6AF310345}"/>
    <pc:docChg chg="addSld">
      <pc:chgData name="Bhattacharya, Adrija" userId="S::adrija3@gatech.edu::5ca82ccf-47d2-4279-a5a1-47b709ea3587" providerId="AD" clId="Web-{7A155128-2E25-4EDE-A93B-65E6AF310345}" dt="2022-04-01T17:18:54.602" v="0"/>
      <pc:docMkLst>
        <pc:docMk/>
      </pc:docMkLst>
      <pc:sldChg chg="add">
        <pc:chgData name="Bhattacharya, Adrija" userId="S::adrija3@gatech.edu::5ca82ccf-47d2-4279-a5a1-47b709ea3587" providerId="AD" clId="Web-{7A155128-2E25-4EDE-A93B-65E6AF310345}" dt="2022-04-01T17:18:54.602" v="0"/>
        <pc:sldMkLst>
          <pc:docMk/>
          <pc:sldMk cId="423084161" sldId="277"/>
        </pc:sldMkLst>
      </pc:sldChg>
    </pc:docChg>
  </pc:docChgLst>
  <pc:docChgLst>
    <pc:chgData name="Cole, Tyler J" userId="S::tcole33@gatech.edu::c03276be-6248-40f8-85e1-b0ceb1b08632" providerId="AD" clId="Web-{F04A3BCD-61A3-40E7-A0C1-F38B857C1892}"/>
    <pc:docChg chg="modSld">
      <pc:chgData name="Cole, Tyler J" userId="S::tcole33@gatech.edu::c03276be-6248-40f8-85e1-b0ceb1b08632" providerId="AD" clId="Web-{F04A3BCD-61A3-40E7-A0C1-F38B857C1892}" dt="2022-04-01T18:32:09.637" v="215" actId="20577"/>
      <pc:docMkLst>
        <pc:docMk/>
      </pc:docMkLst>
      <pc:sldChg chg="modSp">
        <pc:chgData name="Cole, Tyler J" userId="S::tcole33@gatech.edu::c03276be-6248-40f8-85e1-b0ceb1b08632" providerId="AD" clId="Web-{F04A3BCD-61A3-40E7-A0C1-F38B857C1892}" dt="2022-04-01T18:32:09.637" v="215" actId="20577"/>
        <pc:sldMkLst>
          <pc:docMk/>
          <pc:sldMk cId="423084161" sldId="277"/>
        </pc:sldMkLst>
        <pc:spChg chg="mod">
          <ac:chgData name="Cole, Tyler J" userId="S::tcole33@gatech.edu::c03276be-6248-40f8-85e1-b0ceb1b08632" providerId="AD" clId="Web-{F04A3BCD-61A3-40E7-A0C1-F38B857C1892}" dt="2022-04-01T18:32:09.637" v="215" actId="20577"/>
          <ac:spMkLst>
            <pc:docMk/>
            <pc:sldMk cId="423084161" sldId="277"/>
            <ac:spMk id="8" creationId="{795312BD-3A61-4A10-89A0-235D43AA8A3E}"/>
          </ac:spMkLst>
        </pc:spChg>
      </pc:sldChg>
    </pc:docChg>
  </pc:docChgLst>
  <pc:docChgLst>
    <pc:chgData name="Mhasawade, Shreyas M" userId="0cf31a3f-cc7a-48b0-b52a-9aab02121943" providerId="ADAL" clId="{148E145A-8B47-4B80-B15C-F53AB84CEE3D}"/>
    <pc:docChg chg="undo custSel addSld delSld modSld sldOrd">
      <pc:chgData name="Mhasawade, Shreyas M" userId="0cf31a3f-cc7a-48b0-b52a-9aab02121943" providerId="ADAL" clId="{148E145A-8B47-4B80-B15C-F53AB84CEE3D}" dt="2022-04-01T18:54:35.028" v="1454" actId="20577"/>
      <pc:docMkLst>
        <pc:docMk/>
      </pc:docMkLst>
      <pc:sldChg chg="modSp mod">
        <pc:chgData name="Mhasawade, Shreyas M" userId="0cf31a3f-cc7a-48b0-b52a-9aab02121943" providerId="ADAL" clId="{148E145A-8B47-4B80-B15C-F53AB84CEE3D}" dt="2022-04-01T17:45:19.698" v="357" actId="20577"/>
        <pc:sldMkLst>
          <pc:docMk/>
          <pc:sldMk cId="409799206" sldId="256"/>
        </pc:sldMkLst>
        <pc:spChg chg="mod">
          <ac:chgData name="Mhasawade, Shreyas M" userId="0cf31a3f-cc7a-48b0-b52a-9aab02121943" providerId="ADAL" clId="{148E145A-8B47-4B80-B15C-F53AB84CEE3D}" dt="2022-04-01T17:45:19.698" v="357" actId="20577"/>
          <ac:spMkLst>
            <pc:docMk/>
            <pc:sldMk cId="409799206" sldId="256"/>
            <ac:spMk id="3" creationId="{C3354068-590B-45A4-9E74-0727B8632FFA}"/>
          </ac:spMkLst>
        </pc:spChg>
      </pc:sldChg>
      <pc:sldChg chg="del">
        <pc:chgData name="Mhasawade, Shreyas M" userId="0cf31a3f-cc7a-48b0-b52a-9aab02121943" providerId="ADAL" clId="{148E145A-8B47-4B80-B15C-F53AB84CEE3D}" dt="2022-04-01T16:54:26.415" v="139" actId="47"/>
        <pc:sldMkLst>
          <pc:docMk/>
          <pc:sldMk cId="3584003345" sldId="261"/>
        </pc:sldMkLst>
      </pc:sldChg>
      <pc:sldChg chg="modSp mod">
        <pc:chgData name="Mhasawade, Shreyas M" userId="0cf31a3f-cc7a-48b0-b52a-9aab02121943" providerId="ADAL" clId="{148E145A-8B47-4B80-B15C-F53AB84CEE3D}" dt="2022-04-01T18:14:31.539" v="745" actId="1076"/>
        <pc:sldMkLst>
          <pc:docMk/>
          <pc:sldMk cId="1326262044" sldId="264"/>
        </pc:sldMkLst>
        <pc:picChg chg="mod">
          <ac:chgData name="Mhasawade, Shreyas M" userId="0cf31a3f-cc7a-48b0-b52a-9aab02121943" providerId="ADAL" clId="{148E145A-8B47-4B80-B15C-F53AB84CEE3D}" dt="2022-04-01T18:14:12.205" v="743" actId="1076"/>
          <ac:picMkLst>
            <pc:docMk/>
            <pc:sldMk cId="1326262044" sldId="264"/>
            <ac:picMk id="5" creationId="{3B638168-798B-3E02-DA5B-FB92CC00D3AD}"/>
          </ac:picMkLst>
        </pc:picChg>
        <pc:picChg chg="mod">
          <ac:chgData name="Mhasawade, Shreyas M" userId="0cf31a3f-cc7a-48b0-b52a-9aab02121943" providerId="ADAL" clId="{148E145A-8B47-4B80-B15C-F53AB84CEE3D}" dt="2022-04-01T18:14:31.539" v="745" actId="1076"/>
          <ac:picMkLst>
            <pc:docMk/>
            <pc:sldMk cId="1326262044" sldId="264"/>
            <ac:picMk id="8" creationId="{AB326963-FD4D-6A3E-3AC5-D238206FD4B7}"/>
          </ac:picMkLst>
        </pc:picChg>
      </pc:sldChg>
      <pc:sldChg chg="addSp delSp modSp mod">
        <pc:chgData name="Mhasawade, Shreyas M" userId="0cf31a3f-cc7a-48b0-b52a-9aab02121943" providerId="ADAL" clId="{148E145A-8B47-4B80-B15C-F53AB84CEE3D}" dt="2022-04-01T17:21:49.556" v="236" actId="5793"/>
        <pc:sldMkLst>
          <pc:docMk/>
          <pc:sldMk cId="2000414177" sldId="265"/>
        </pc:sldMkLst>
        <pc:spChg chg="mod">
          <ac:chgData name="Mhasawade, Shreyas M" userId="0cf31a3f-cc7a-48b0-b52a-9aab02121943" providerId="ADAL" clId="{148E145A-8B47-4B80-B15C-F53AB84CEE3D}" dt="2022-04-01T17:21:49.556" v="236" actId="5793"/>
          <ac:spMkLst>
            <pc:docMk/>
            <pc:sldMk cId="2000414177" sldId="265"/>
            <ac:spMk id="3" creationId="{C7B13DBB-A2D1-B7FD-FD69-AD6F3D6F0871}"/>
          </ac:spMkLst>
        </pc:spChg>
        <pc:picChg chg="del mod">
          <ac:chgData name="Mhasawade, Shreyas M" userId="0cf31a3f-cc7a-48b0-b52a-9aab02121943" providerId="ADAL" clId="{148E145A-8B47-4B80-B15C-F53AB84CEE3D}" dt="2022-04-01T16:48:30.170" v="83" actId="478"/>
          <ac:picMkLst>
            <pc:docMk/>
            <pc:sldMk cId="2000414177" sldId="265"/>
            <ac:picMk id="4" creationId="{53F7A110-055F-99F4-096A-CC3796A13F70}"/>
          </ac:picMkLst>
        </pc:picChg>
        <pc:picChg chg="add mod modCrop">
          <ac:chgData name="Mhasawade, Shreyas M" userId="0cf31a3f-cc7a-48b0-b52a-9aab02121943" providerId="ADAL" clId="{148E145A-8B47-4B80-B15C-F53AB84CEE3D}" dt="2022-04-01T17:20:25.338" v="229" actId="1076"/>
          <ac:picMkLst>
            <pc:docMk/>
            <pc:sldMk cId="2000414177" sldId="265"/>
            <ac:picMk id="6" creationId="{CC7E5151-D507-4C2D-AA6E-A12EFF2B80D4}"/>
          </ac:picMkLst>
        </pc:picChg>
        <pc:picChg chg="add mod modCrop">
          <ac:chgData name="Mhasawade, Shreyas M" userId="0cf31a3f-cc7a-48b0-b52a-9aab02121943" providerId="ADAL" clId="{148E145A-8B47-4B80-B15C-F53AB84CEE3D}" dt="2022-04-01T17:20:17.776" v="227" actId="1076"/>
          <ac:picMkLst>
            <pc:docMk/>
            <pc:sldMk cId="2000414177" sldId="265"/>
            <ac:picMk id="8" creationId="{D2B022B1-E572-4AC9-91CA-490CD7D63EE1}"/>
          </ac:picMkLst>
        </pc:picChg>
      </pc:sldChg>
      <pc:sldChg chg="delSp mod">
        <pc:chgData name="Mhasawade, Shreyas M" userId="0cf31a3f-cc7a-48b0-b52a-9aab02121943" providerId="ADAL" clId="{148E145A-8B47-4B80-B15C-F53AB84CEE3D}" dt="2022-04-01T18:17:48.481" v="747" actId="478"/>
        <pc:sldMkLst>
          <pc:docMk/>
          <pc:sldMk cId="1922417927" sldId="266"/>
        </pc:sldMkLst>
        <pc:spChg chg="del">
          <ac:chgData name="Mhasawade, Shreyas M" userId="0cf31a3f-cc7a-48b0-b52a-9aab02121943" providerId="ADAL" clId="{148E145A-8B47-4B80-B15C-F53AB84CEE3D}" dt="2022-04-01T18:17:48.481" v="747" actId="478"/>
          <ac:spMkLst>
            <pc:docMk/>
            <pc:sldMk cId="1922417927" sldId="266"/>
            <ac:spMk id="3" creationId="{56EC095B-DC03-4C74-4F93-147AFC593A4F}"/>
          </ac:spMkLst>
        </pc:spChg>
      </pc:sldChg>
      <pc:sldChg chg="addSp modSp mod">
        <pc:chgData name="Mhasawade, Shreyas M" userId="0cf31a3f-cc7a-48b0-b52a-9aab02121943" providerId="ADAL" clId="{148E145A-8B47-4B80-B15C-F53AB84CEE3D}" dt="2022-04-01T18:45:15.796" v="1421" actId="1076"/>
        <pc:sldMkLst>
          <pc:docMk/>
          <pc:sldMk cId="3223307636" sldId="267"/>
        </pc:sldMkLst>
        <pc:spChg chg="mod">
          <ac:chgData name="Mhasawade, Shreyas M" userId="0cf31a3f-cc7a-48b0-b52a-9aab02121943" providerId="ADAL" clId="{148E145A-8B47-4B80-B15C-F53AB84CEE3D}" dt="2022-04-01T18:45:11.689" v="1419" actId="1076"/>
          <ac:spMkLst>
            <pc:docMk/>
            <pc:sldMk cId="3223307636" sldId="267"/>
            <ac:spMk id="3" creationId="{408A0CAD-741F-E07F-2FF1-02007E1B77DF}"/>
          </ac:spMkLst>
        </pc:spChg>
        <pc:spChg chg="add mod">
          <ac:chgData name="Mhasawade, Shreyas M" userId="0cf31a3f-cc7a-48b0-b52a-9aab02121943" providerId="ADAL" clId="{148E145A-8B47-4B80-B15C-F53AB84CEE3D}" dt="2022-04-01T18:13:16.947" v="741"/>
          <ac:spMkLst>
            <pc:docMk/>
            <pc:sldMk cId="3223307636" sldId="267"/>
            <ac:spMk id="5" creationId="{07E5DC4E-196F-45FD-BFA9-0CC17ADD5E70}"/>
          </ac:spMkLst>
        </pc:spChg>
        <pc:picChg chg="mod">
          <ac:chgData name="Mhasawade, Shreyas M" userId="0cf31a3f-cc7a-48b0-b52a-9aab02121943" providerId="ADAL" clId="{148E145A-8B47-4B80-B15C-F53AB84CEE3D}" dt="2022-04-01T18:45:15.796" v="1421" actId="1076"/>
          <ac:picMkLst>
            <pc:docMk/>
            <pc:sldMk cId="3223307636" sldId="267"/>
            <ac:picMk id="4" creationId="{781026CF-5722-07AF-839C-4B3376AA99C6}"/>
          </ac:picMkLst>
        </pc:picChg>
      </pc:sldChg>
      <pc:sldChg chg="modSp del mod">
        <pc:chgData name="Mhasawade, Shreyas M" userId="0cf31a3f-cc7a-48b0-b52a-9aab02121943" providerId="ADAL" clId="{148E145A-8B47-4B80-B15C-F53AB84CEE3D}" dt="2022-04-01T18:14:01.211" v="742" actId="47"/>
        <pc:sldMkLst>
          <pc:docMk/>
          <pc:sldMk cId="2920992340" sldId="268"/>
        </pc:sldMkLst>
        <pc:spChg chg="mod">
          <ac:chgData name="Mhasawade, Shreyas M" userId="0cf31a3f-cc7a-48b0-b52a-9aab02121943" providerId="ADAL" clId="{148E145A-8B47-4B80-B15C-F53AB84CEE3D}" dt="2022-04-01T16:31:16.861" v="31" actId="20577"/>
          <ac:spMkLst>
            <pc:docMk/>
            <pc:sldMk cId="2920992340" sldId="268"/>
            <ac:spMk id="2" creationId="{3401BA8E-5EF9-5AA6-C300-EC36F0DB49F3}"/>
          </ac:spMkLst>
        </pc:spChg>
        <pc:graphicFrameChg chg="mod">
          <ac:chgData name="Mhasawade, Shreyas M" userId="0cf31a3f-cc7a-48b0-b52a-9aab02121943" providerId="ADAL" clId="{148E145A-8B47-4B80-B15C-F53AB84CEE3D}" dt="2022-04-01T18:10:49.960" v="570" actId="478"/>
          <ac:graphicFrameMkLst>
            <pc:docMk/>
            <pc:sldMk cId="2920992340" sldId="268"/>
            <ac:graphicFrameMk id="5" creationId="{24E9908C-0B08-94AF-471B-4010261CCFA4}"/>
          </ac:graphicFrameMkLst>
        </pc:graphicFrameChg>
      </pc:sldChg>
      <pc:sldChg chg="addSp delSp modSp mod">
        <pc:chgData name="Mhasawade, Shreyas M" userId="0cf31a3f-cc7a-48b0-b52a-9aab02121943" providerId="ADAL" clId="{148E145A-8B47-4B80-B15C-F53AB84CEE3D}" dt="2022-04-01T17:00:30.508" v="222" actId="1076"/>
        <pc:sldMkLst>
          <pc:docMk/>
          <pc:sldMk cId="3608262079" sldId="269"/>
        </pc:sldMkLst>
        <pc:spChg chg="mod">
          <ac:chgData name="Mhasawade, Shreyas M" userId="0cf31a3f-cc7a-48b0-b52a-9aab02121943" providerId="ADAL" clId="{148E145A-8B47-4B80-B15C-F53AB84CEE3D}" dt="2022-04-01T17:00:13.938" v="218" actId="20577"/>
          <ac:spMkLst>
            <pc:docMk/>
            <pc:sldMk cId="3608262079" sldId="269"/>
            <ac:spMk id="3" creationId="{AA4913B5-75A6-FF85-EC5D-2FC160A6C98B}"/>
          </ac:spMkLst>
        </pc:spChg>
        <pc:spChg chg="add mod">
          <ac:chgData name="Mhasawade, Shreyas M" userId="0cf31a3f-cc7a-48b0-b52a-9aab02121943" providerId="ADAL" clId="{148E145A-8B47-4B80-B15C-F53AB84CEE3D}" dt="2022-04-01T17:00:30.508" v="222" actId="1076"/>
          <ac:spMkLst>
            <pc:docMk/>
            <pc:sldMk cId="3608262079" sldId="269"/>
            <ac:spMk id="7" creationId="{0534A7B4-78D4-47A0-A194-D2D08C06FA5B}"/>
          </ac:spMkLst>
        </pc:spChg>
        <pc:picChg chg="del mod modCrop">
          <ac:chgData name="Mhasawade, Shreyas M" userId="0cf31a3f-cc7a-48b0-b52a-9aab02121943" providerId="ADAL" clId="{148E145A-8B47-4B80-B15C-F53AB84CEE3D}" dt="2022-04-01T16:56:07.141" v="161" actId="478"/>
          <ac:picMkLst>
            <pc:docMk/>
            <pc:sldMk cId="3608262079" sldId="269"/>
            <ac:picMk id="4" creationId="{E8513BE3-31AD-0211-3927-D0771E18303B}"/>
          </ac:picMkLst>
        </pc:picChg>
        <pc:picChg chg="add mod modCrop">
          <ac:chgData name="Mhasawade, Shreyas M" userId="0cf31a3f-cc7a-48b0-b52a-9aab02121943" providerId="ADAL" clId="{148E145A-8B47-4B80-B15C-F53AB84CEE3D}" dt="2022-04-01T16:58:43.911" v="165" actId="1076"/>
          <ac:picMkLst>
            <pc:docMk/>
            <pc:sldMk cId="3608262079" sldId="269"/>
            <ac:picMk id="6" creationId="{5173E158-5A49-4085-953E-8F2621DD36E6}"/>
          </ac:picMkLst>
        </pc:picChg>
      </pc:sldChg>
      <pc:sldChg chg="del">
        <pc:chgData name="Mhasawade, Shreyas M" userId="0cf31a3f-cc7a-48b0-b52a-9aab02121943" providerId="ADAL" clId="{148E145A-8B47-4B80-B15C-F53AB84CEE3D}" dt="2022-04-01T16:54:23.993" v="138" actId="47"/>
        <pc:sldMkLst>
          <pc:docMk/>
          <pc:sldMk cId="32843888" sldId="270"/>
        </pc:sldMkLst>
      </pc:sldChg>
      <pc:sldChg chg="modSp new del mod ord">
        <pc:chgData name="Mhasawade, Shreyas M" userId="0cf31a3f-cc7a-48b0-b52a-9aab02121943" providerId="ADAL" clId="{148E145A-8B47-4B80-B15C-F53AB84CEE3D}" dt="2022-04-01T18:16:41.575" v="746" actId="47"/>
        <pc:sldMkLst>
          <pc:docMk/>
          <pc:sldMk cId="426818443" sldId="271"/>
        </pc:sldMkLst>
        <pc:spChg chg="mod">
          <ac:chgData name="Mhasawade, Shreyas M" userId="0cf31a3f-cc7a-48b0-b52a-9aab02121943" providerId="ADAL" clId="{148E145A-8B47-4B80-B15C-F53AB84CEE3D}" dt="2022-04-01T16:31:06.030" v="19" actId="20577"/>
          <ac:spMkLst>
            <pc:docMk/>
            <pc:sldMk cId="426818443" sldId="271"/>
            <ac:spMk id="2" creationId="{DBB823C1-29CF-4D9C-BDEC-0183C855B1C9}"/>
          </ac:spMkLst>
        </pc:spChg>
        <pc:spChg chg="mod">
          <ac:chgData name="Mhasawade, Shreyas M" userId="0cf31a3f-cc7a-48b0-b52a-9aab02121943" providerId="ADAL" clId="{148E145A-8B47-4B80-B15C-F53AB84CEE3D}" dt="2022-04-01T16:31:26.636" v="75" actId="20577"/>
          <ac:spMkLst>
            <pc:docMk/>
            <pc:sldMk cId="426818443" sldId="271"/>
            <ac:spMk id="3" creationId="{22CDC5DD-8BF8-4729-96B5-60DD04E5AF46}"/>
          </ac:spMkLst>
        </pc:spChg>
      </pc:sldChg>
      <pc:sldChg chg="modSp mod">
        <pc:chgData name="Mhasawade, Shreyas M" userId="0cf31a3f-cc7a-48b0-b52a-9aab02121943" providerId="ADAL" clId="{148E145A-8B47-4B80-B15C-F53AB84CEE3D}" dt="2022-04-01T18:19:07.940" v="764" actId="20577"/>
        <pc:sldMkLst>
          <pc:docMk/>
          <pc:sldMk cId="3720473577" sldId="273"/>
        </pc:sldMkLst>
        <pc:spChg chg="mod">
          <ac:chgData name="Mhasawade, Shreyas M" userId="0cf31a3f-cc7a-48b0-b52a-9aab02121943" providerId="ADAL" clId="{148E145A-8B47-4B80-B15C-F53AB84CEE3D}" dt="2022-04-01T18:19:07.940" v="764" actId="20577"/>
          <ac:spMkLst>
            <pc:docMk/>
            <pc:sldMk cId="3720473577" sldId="273"/>
            <ac:spMk id="9" creationId="{ADDD21B0-BEC2-447A-9616-4F338158666A}"/>
          </ac:spMkLst>
        </pc:spChg>
        <pc:graphicFrameChg chg="add mod">
          <ac:chgData name="Mhasawade, Shreyas M" userId="0cf31a3f-cc7a-48b0-b52a-9aab02121943" providerId="ADAL" clId="{148E145A-8B47-4B80-B15C-F53AB84CEE3D}" dt="2022-04-01T17:41:05.550" v="353" actId="12100"/>
          <ac:graphicFrameMkLst>
            <pc:docMk/>
            <pc:sldMk cId="3720473577" sldId="273"/>
            <ac:graphicFrameMk id="12" creationId="{4956E9FB-FA86-4C8B-ADF1-83FED2404FB3}"/>
          </ac:graphicFrameMkLst>
        </pc:graphicFrameChg>
      </pc:sldChg>
      <pc:sldChg chg="modSp">
        <pc:chgData name="Mhasawade, Shreyas M" userId="0cf31a3f-cc7a-48b0-b52a-9aab02121943" providerId="ADAL" clId="{148E145A-8B47-4B80-B15C-F53AB84CEE3D}" dt="2022-04-01T17:54:36.044" v="392" actId="20577"/>
        <pc:sldMkLst>
          <pc:docMk/>
          <pc:sldMk cId="1013796824" sldId="274"/>
        </pc:sldMkLst>
        <pc:graphicFrameChg chg="mod">
          <ac:chgData name="Mhasawade, Shreyas M" userId="0cf31a3f-cc7a-48b0-b52a-9aab02121943" providerId="ADAL" clId="{148E145A-8B47-4B80-B15C-F53AB84CEE3D}" dt="2022-04-01T17:54:36.044" v="392" actId="20577"/>
          <ac:graphicFrameMkLst>
            <pc:docMk/>
            <pc:sldMk cId="1013796824" sldId="274"/>
            <ac:graphicFrameMk id="5" creationId="{63166FAC-F7EA-44FB-A73F-78B4769F05AC}"/>
          </ac:graphicFrameMkLst>
        </pc:graphicFrameChg>
      </pc:sldChg>
      <pc:sldChg chg="modSp">
        <pc:chgData name="Mhasawade, Shreyas M" userId="0cf31a3f-cc7a-48b0-b52a-9aab02121943" providerId="ADAL" clId="{148E145A-8B47-4B80-B15C-F53AB84CEE3D}" dt="2022-04-01T17:19:26.103" v="225" actId="113"/>
        <pc:sldMkLst>
          <pc:docMk/>
          <pc:sldMk cId="802247268" sldId="275"/>
        </pc:sldMkLst>
        <pc:graphicFrameChg chg="mod">
          <ac:chgData name="Mhasawade, Shreyas M" userId="0cf31a3f-cc7a-48b0-b52a-9aab02121943" providerId="ADAL" clId="{148E145A-8B47-4B80-B15C-F53AB84CEE3D}" dt="2022-04-01T17:19:26.103" v="225" actId="113"/>
          <ac:graphicFrameMkLst>
            <pc:docMk/>
            <pc:sldMk cId="802247268" sldId="275"/>
            <ac:graphicFrameMk id="5" creationId="{EF2AEB23-DBCB-4E90-8141-3251B3561BE0}"/>
          </ac:graphicFrameMkLst>
        </pc:graphicFrameChg>
      </pc:sldChg>
      <pc:sldChg chg="modSp mod">
        <pc:chgData name="Mhasawade, Shreyas M" userId="0cf31a3f-cc7a-48b0-b52a-9aab02121943" providerId="ADAL" clId="{148E145A-8B47-4B80-B15C-F53AB84CEE3D}" dt="2022-04-01T18:12:52.937" v="739" actId="20577"/>
        <pc:sldMkLst>
          <pc:docMk/>
          <pc:sldMk cId="407868739" sldId="276"/>
        </pc:sldMkLst>
        <pc:spChg chg="mod">
          <ac:chgData name="Mhasawade, Shreyas M" userId="0cf31a3f-cc7a-48b0-b52a-9aab02121943" providerId="ADAL" clId="{148E145A-8B47-4B80-B15C-F53AB84CEE3D}" dt="2022-04-01T18:12:52.937" v="739" actId="20577"/>
          <ac:spMkLst>
            <pc:docMk/>
            <pc:sldMk cId="407868739" sldId="276"/>
            <ac:spMk id="3" creationId="{8128A983-C661-421F-9330-FD3CC13BC309}"/>
          </ac:spMkLst>
        </pc:spChg>
      </pc:sldChg>
      <pc:sldChg chg="modSp mod">
        <pc:chgData name="Mhasawade, Shreyas M" userId="0cf31a3f-cc7a-48b0-b52a-9aab02121943" providerId="ADAL" clId="{148E145A-8B47-4B80-B15C-F53AB84CEE3D}" dt="2022-04-01T18:06:55.643" v="564" actId="20577"/>
        <pc:sldMkLst>
          <pc:docMk/>
          <pc:sldMk cId="423084161" sldId="277"/>
        </pc:sldMkLst>
        <pc:spChg chg="mod">
          <ac:chgData name="Mhasawade, Shreyas M" userId="0cf31a3f-cc7a-48b0-b52a-9aab02121943" providerId="ADAL" clId="{148E145A-8B47-4B80-B15C-F53AB84CEE3D}" dt="2022-04-01T18:06:55.643" v="564" actId="20577"/>
          <ac:spMkLst>
            <pc:docMk/>
            <pc:sldMk cId="423084161" sldId="277"/>
            <ac:spMk id="8" creationId="{795312BD-3A61-4A10-89A0-235D43AA8A3E}"/>
          </ac:spMkLst>
        </pc:spChg>
      </pc:sldChg>
      <pc:sldChg chg="del">
        <pc:chgData name="Mhasawade, Shreyas M" userId="0cf31a3f-cc7a-48b0-b52a-9aab02121943" providerId="ADAL" clId="{148E145A-8B47-4B80-B15C-F53AB84CEE3D}" dt="2022-04-01T18:25:37.547" v="768" actId="47"/>
        <pc:sldMkLst>
          <pc:docMk/>
          <pc:sldMk cId="442163922" sldId="282"/>
        </pc:sldMkLst>
      </pc:sldChg>
      <pc:sldChg chg="modSp new mod">
        <pc:chgData name="Mhasawade, Shreyas M" userId="0cf31a3f-cc7a-48b0-b52a-9aab02121943" providerId="ADAL" clId="{148E145A-8B47-4B80-B15C-F53AB84CEE3D}" dt="2022-04-01T18:54:35.028" v="1454" actId="20577"/>
        <pc:sldMkLst>
          <pc:docMk/>
          <pc:sldMk cId="3559556724" sldId="282"/>
        </pc:sldMkLst>
        <pc:spChg chg="mod">
          <ac:chgData name="Mhasawade, Shreyas M" userId="0cf31a3f-cc7a-48b0-b52a-9aab02121943" providerId="ADAL" clId="{148E145A-8B47-4B80-B15C-F53AB84CEE3D}" dt="2022-04-01T18:54:35.028" v="1454" actId="20577"/>
          <ac:spMkLst>
            <pc:docMk/>
            <pc:sldMk cId="3559556724" sldId="282"/>
            <ac:spMk id="2" creationId="{20551713-5BE4-486E-8C78-205557E08AF4}"/>
          </ac:spMkLst>
        </pc:spChg>
        <pc:spChg chg="mod">
          <ac:chgData name="Mhasawade, Shreyas M" userId="0cf31a3f-cc7a-48b0-b52a-9aab02121943" providerId="ADAL" clId="{148E145A-8B47-4B80-B15C-F53AB84CEE3D}" dt="2022-04-01T18:54:29.977" v="1443" actId="113"/>
          <ac:spMkLst>
            <pc:docMk/>
            <pc:sldMk cId="3559556724" sldId="282"/>
            <ac:spMk id="3" creationId="{ADD56C07-A659-436D-9DD1-414EDB8A469D}"/>
          </ac:spMkLst>
        </pc:spChg>
      </pc:sldChg>
      <pc:sldChg chg="modSp new add del mod ord">
        <pc:chgData name="Mhasawade, Shreyas M" userId="0cf31a3f-cc7a-48b0-b52a-9aab02121943" providerId="ADAL" clId="{148E145A-8B47-4B80-B15C-F53AB84CEE3D}" dt="2022-04-01T18:54:05.159" v="1425" actId="47"/>
        <pc:sldMkLst>
          <pc:docMk/>
          <pc:sldMk cId="2484776906" sldId="283"/>
        </pc:sldMkLst>
        <pc:spChg chg="mod">
          <ac:chgData name="Mhasawade, Shreyas M" userId="0cf31a3f-cc7a-48b0-b52a-9aab02121943" providerId="ADAL" clId="{148E145A-8B47-4B80-B15C-F53AB84CEE3D}" dt="2022-04-01T18:53:58.127" v="1424" actId="20577"/>
          <ac:spMkLst>
            <pc:docMk/>
            <pc:sldMk cId="2484776906" sldId="283"/>
            <ac:spMk id="3" creationId="{BCE16FE9-B13F-45E9-8FA7-D577BA07CDDF}"/>
          </ac:spMkLst>
        </pc:spChg>
      </pc:sldChg>
    </pc:docChg>
  </pc:docChgLst>
  <pc:docChgLst>
    <pc:chgData name="Bhattacharya, Adrija" userId="S::adrija3@gatech.edu::5ca82ccf-47d2-4279-a5a1-47b709ea3587" providerId="AD" clId="Web-{DE69ABD5-7D38-4E89-8845-0CF2A6902EBD}"/>
    <pc:docChg chg="addSld">
      <pc:chgData name="Bhattacharya, Adrija" userId="S::adrija3@gatech.edu::5ca82ccf-47d2-4279-a5a1-47b709ea3587" providerId="AD" clId="Web-{DE69ABD5-7D38-4E89-8845-0CF2A6902EBD}" dt="2022-04-01T17:17:17.582" v="0"/>
      <pc:docMkLst>
        <pc:docMk/>
      </pc:docMkLst>
      <pc:sldChg chg="add">
        <pc:chgData name="Bhattacharya, Adrija" userId="S::adrija3@gatech.edu::5ca82ccf-47d2-4279-a5a1-47b709ea3587" providerId="AD" clId="Web-{DE69ABD5-7D38-4E89-8845-0CF2A6902EBD}" dt="2022-04-01T17:17:17.582" v="0"/>
        <pc:sldMkLst>
          <pc:docMk/>
          <pc:sldMk cId="407868739" sldId="276"/>
        </pc:sldMkLst>
      </pc:sldChg>
    </pc:docChg>
  </pc:docChgLst>
  <pc:docChgLst>
    <pc:chgData name="Bhattacharya, Adrija" userId="S::adrija3@gatech.edu::5ca82ccf-47d2-4279-a5a1-47b709ea3587" providerId="AD" clId="Web-{0D4D416F-5F12-49B7-9CBC-89239F4A63A6}"/>
    <pc:docChg chg="modSld">
      <pc:chgData name="Bhattacharya, Adrija" userId="S::adrija3@gatech.edu::5ca82ccf-47d2-4279-a5a1-47b709ea3587" providerId="AD" clId="Web-{0D4D416F-5F12-49B7-9CBC-89239F4A63A6}" dt="2022-04-19T01:59:33.158" v="14" actId="20577"/>
      <pc:docMkLst>
        <pc:docMk/>
      </pc:docMkLst>
      <pc:sldChg chg="modSp">
        <pc:chgData name="Bhattacharya, Adrija" userId="S::adrija3@gatech.edu::5ca82ccf-47d2-4279-a5a1-47b709ea3587" providerId="AD" clId="Web-{0D4D416F-5F12-49B7-9CBC-89239F4A63A6}" dt="2022-04-19T01:59:33.158" v="14" actId="20577"/>
        <pc:sldMkLst>
          <pc:docMk/>
          <pc:sldMk cId="1190266306" sldId="294"/>
        </pc:sldMkLst>
        <pc:spChg chg="mod">
          <ac:chgData name="Bhattacharya, Adrija" userId="S::adrija3@gatech.edu::5ca82ccf-47d2-4279-a5a1-47b709ea3587" providerId="AD" clId="Web-{0D4D416F-5F12-49B7-9CBC-89239F4A63A6}" dt="2022-04-19T01:59:33.158" v="14" actId="20577"/>
          <ac:spMkLst>
            <pc:docMk/>
            <pc:sldMk cId="1190266306" sldId="294"/>
            <ac:spMk id="20" creationId="{AD72135E-0A84-4CC9-B01F-E37BE3CCA285}"/>
          </ac:spMkLst>
        </pc:spChg>
      </pc:sldChg>
    </pc:docChg>
  </pc:docChgLst>
  <pc:docChgLst>
    <pc:chgData name="Cole, Tyler J" userId="S::tcole33@gatech.edu::c03276be-6248-40f8-85e1-b0ceb1b08632" providerId="AD" clId="Web-{6F9F3CFE-2EAB-4F7F-9E60-09C5E26881AC}"/>
    <pc:docChg chg="addSld delSld modSld">
      <pc:chgData name="Cole, Tyler J" userId="S::tcole33@gatech.edu::c03276be-6248-40f8-85e1-b0ceb1b08632" providerId="AD" clId="Web-{6F9F3CFE-2EAB-4F7F-9E60-09C5E26881AC}" dt="2022-04-19T02:47:47.557" v="275" actId="1076"/>
      <pc:docMkLst>
        <pc:docMk/>
      </pc:docMkLst>
      <pc:sldChg chg="addSp delSp modSp add del">
        <pc:chgData name="Cole, Tyler J" userId="S::tcole33@gatech.edu::c03276be-6248-40f8-85e1-b0ceb1b08632" providerId="AD" clId="Web-{6F9F3CFE-2EAB-4F7F-9E60-09C5E26881AC}" dt="2022-04-19T02:46:15.665" v="258"/>
        <pc:sldMkLst>
          <pc:docMk/>
          <pc:sldMk cId="1326262044" sldId="264"/>
        </pc:sldMkLst>
        <pc:spChg chg="mod">
          <ac:chgData name="Cole, Tyler J" userId="S::tcole33@gatech.edu::c03276be-6248-40f8-85e1-b0ceb1b08632" providerId="AD" clId="Web-{6F9F3CFE-2EAB-4F7F-9E60-09C5E26881AC}" dt="2022-04-19T02:10:34.536" v="109" actId="20577"/>
          <ac:spMkLst>
            <pc:docMk/>
            <pc:sldMk cId="1326262044" sldId="264"/>
            <ac:spMk id="3" creationId="{B8E54188-BF7F-4005-0DBB-DE178F30FA27}"/>
          </ac:spMkLst>
        </pc:spChg>
        <pc:picChg chg="add mod">
          <ac:chgData name="Cole, Tyler J" userId="S::tcole33@gatech.edu::c03276be-6248-40f8-85e1-b0ceb1b08632" providerId="AD" clId="Web-{6F9F3CFE-2EAB-4F7F-9E60-09C5E26881AC}" dt="2022-04-19T02:08:21.620" v="47" actId="14100"/>
          <ac:picMkLst>
            <pc:docMk/>
            <pc:sldMk cId="1326262044" sldId="264"/>
            <ac:picMk id="4" creationId="{3E0960A1-EB1F-7F86-2CDC-8952278B2A66}"/>
          </ac:picMkLst>
        </pc:picChg>
        <pc:picChg chg="del">
          <ac:chgData name="Cole, Tyler J" userId="S::tcole33@gatech.edu::c03276be-6248-40f8-85e1-b0ceb1b08632" providerId="AD" clId="Web-{6F9F3CFE-2EAB-4F7F-9E60-09C5E26881AC}" dt="2022-04-19T02:02:22.315" v="1"/>
          <ac:picMkLst>
            <pc:docMk/>
            <pc:sldMk cId="1326262044" sldId="264"/>
            <ac:picMk id="5" creationId="{3B638168-798B-3E02-DA5B-FB92CC00D3AD}"/>
          </ac:picMkLst>
        </pc:picChg>
        <pc:picChg chg="add mod">
          <ac:chgData name="Cole, Tyler J" userId="S::tcole33@gatech.edu::c03276be-6248-40f8-85e1-b0ceb1b08632" providerId="AD" clId="Web-{6F9F3CFE-2EAB-4F7F-9E60-09C5E26881AC}" dt="2022-04-19T02:08:18.089" v="46" actId="14100"/>
          <ac:picMkLst>
            <pc:docMk/>
            <pc:sldMk cId="1326262044" sldId="264"/>
            <ac:picMk id="6" creationId="{853F1477-56AC-EEBE-E552-436E2A6CA815}"/>
          </ac:picMkLst>
        </pc:picChg>
        <pc:picChg chg="del">
          <ac:chgData name="Cole, Tyler J" userId="S::tcole33@gatech.edu::c03276be-6248-40f8-85e1-b0ceb1b08632" providerId="AD" clId="Web-{6F9F3CFE-2EAB-4F7F-9E60-09C5E26881AC}" dt="2022-04-19T02:44:44.069" v="239"/>
          <ac:picMkLst>
            <pc:docMk/>
            <pc:sldMk cId="1326262044" sldId="264"/>
            <ac:picMk id="8" creationId="{AB326963-FD4D-6A3E-3AC5-D238206FD4B7}"/>
          </ac:picMkLst>
        </pc:picChg>
      </pc:sldChg>
      <pc:sldChg chg="modSp">
        <pc:chgData name="Cole, Tyler J" userId="S::tcole33@gatech.edu::c03276be-6248-40f8-85e1-b0ceb1b08632" providerId="AD" clId="Web-{6F9F3CFE-2EAB-4F7F-9E60-09C5E26881AC}" dt="2022-04-19T02:16:57.484" v="236" actId="20577"/>
        <pc:sldMkLst>
          <pc:docMk/>
          <pc:sldMk cId="3061386512" sldId="279"/>
        </pc:sldMkLst>
        <pc:spChg chg="mod">
          <ac:chgData name="Cole, Tyler J" userId="S::tcole33@gatech.edu::c03276be-6248-40f8-85e1-b0ceb1b08632" providerId="AD" clId="Web-{6F9F3CFE-2EAB-4F7F-9E60-09C5E26881AC}" dt="2022-04-19T02:16:57.484" v="236" actId="20577"/>
          <ac:spMkLst>
            <pc:docMk/>
            <pc:sldMk cId="3061386512" sldId="279"/>
            <ac:spMk id="3" creationId="{90D5FFDD-BF73-41F6-B2A7-C61AB1352404}"/>
          </ac:spMkLst>
        </pc:spChg>
      </pc:sldChg>
      <pc:sldChg chg="del">
        <pc:chgData name="Cole, Tyler J" userId="S::tcole33@gatech.edu::c03276be-6248-40f8-85e1-b0ceb1b08632" providerId="AD" clId="Web-{6F9F3CFE-2EAB-4F7F-9E60-09C5E26881AC}" dt="2022-04-19T02:00:18.415" v="0"/>
        <pc:sldMkLst>
          <pc:docMk/>
          <pc:sldMk cId="3502940911" sldId="287"/>
        </pc:sldMkLst>
      </pc:sldChg>
      <pc:sldChg chg="addSp delSp modSp add replId">
        <pc:chgData name="Cole, Tyler J" userId="S::tcole33@gatech.edu::c03276be-6248-40f8-85e1-b0ceb1b08632" providerId="AD" clId="Web-{6F9F3CFE-2EAB-4F7F-9E60-09C5E26881AC}" dt="2022-04-19T02:47:47.557" v="275" actId="1076"/>
        <pc:sldMkLst>
          <pc:docMk/>
          <pc:sldMk cId="3703119778" sldId="300"/>
        </pc:sldMkLst>
        <pc:spChg chg="mod">
          <ac:chgData name="Cole, Tyler J" userId="S::tcole33@gatech.edu::c03276be-6248-40f8-85e1-b0ceb1b08632" providerId="AD" clId="Web-{6F9F3CFE-2EAB-4F7F-9E60-09C5E26881AC}" dt="2022-04-19T02:44:59.194" v="243" actId="20577"/>
          <ac:spMkLst>
            <pc:docMk/>
            <pc:sldMk cId="3703119778" sldId="300"/>
            <ac:spMk id="2" creationId="{565FC080-A436-67A9-7088-0FC219DD2B08}"/>
          </ac:spMkLst>
        </pc:spChg>
        <pc:spChg chg="add mod">
          <ac:chgData name="Cole, Tyler J" userId="S::tcole33@gatech.edu::c03276be-6248-40f8-85e1-b0ceb1b08632" providerId="AD" clId="Web-{6F9F3CFE-2EAB-4F7F-9E60-09C5E26881AC}" dt="2022-04-19T02:47:47.557" v="275" actId="1076"/>
          <ac:spMkLst>
            <pc:docMk/>
            <pc:sldMk cId="3703119778" sldId="300"/>
            <ac:spMk id="3" creationId="{1E2AC636-599D-C4EF-7279-7B1194FAE5B5}"/>
          </ac:spMkLst>
        </pc:spChg>
        <pc:picChg chg="del">
          <ac:chgData name="Cole, Tyler J" userId="S::tcole33@gatech.edu::c03276be-6248-40f8-85e1-b0ceb1b08632" providerId="AD" clId="Web-{6F9F3CFE-2EAB-4F7F-9E60-09C5E26881AC}" dt="2022-04-19T02:44:49.881" v="241"/>
          <ac:picMkLst>
            <pc:docMk/>
            <pc:sldMk cId="3703119778" sldId="300"/>
            <ac:picMk id="5" creationId="{98E494A5-155F-4027-A44A-DF609CB27444}"/>
          </ac:picMkLst>
        </pc:picChg>
        <pc:picChg chg="add mod">
          <ac:chgData name="Cole, Tyler J" userId="S::tcole33@gatech.edu::c03276be-6248-40f8-85e1-b0ceb1b08632" providerId="AD" clId="Web-{6F9F3CFE-2EAB-4F7F-9E60-09C5E26881AC}" dt="2022-04-19T02:47:27.666" v="267" actId="1076"/>
          <ac:picMkLst>
            <pc:docMk/>
            <pc:sldMk cId="3703119778" sldId="300"/>
            <ac:picMk id="6" creationId="{913670E7-AA77-99BD-9AD7-A4854FD3EC5B}"/>
          </ac:picMkLst>
        </pc:picChg>
        <pc:picChg chg="add mod">
          <ac:chgData name="Cole, Tyler J" userId="S::tcole33@gatech.edu::c03276be-6248-40f8-85e1-b0ceb1b08632" providerId="AD" clId="Web-{6F9F3CFE-2EAB-4F7F-9E60-09C5E26881AC}" dt="2022-04-19T02:47:25.651" v="266" actId="1076"/>
          <ac:picMkLst>
            <pc:docMk/>
            <pc:sldMk cId="3703119778" sldId="300"/>
            <ac:picMk id="7" creationId="{EC81E6A9-DD7E-E40A-958A-FAFB2E795607}"/>
          </ac:picMkLst>
        </pc:picChg>
      </pc:sldChg>
    </pc:docChg>
  </pc:docChgLst>
  <pc:docChgLst>
    <pc:chgData name="Mhasawade, Shreyas M" userId="S::smhasawade3@gatech.edu::0cf31a3f-cc7a-48b0-b52a-9aab02121943" providerId="AD" clId="Web-{39AAB6AC-5935-49BA-A6E2-D89D1D12719F}"/>
    <pc:docChg chg="addSld delSld modSld sldOrd">
      <pc:chgData name="Mhasawade, Shreyas M" userId="S::smhasawade3@gatech.edu::0cf31a3f-cc7a-48b0-b52a-9aab02121943" providerId="AD" clId="Web-{39AAB6AC-5935-49BA-A6E2-D89D1D12719F}" dt="2022-03-31T02:40:27.230" v="240" actId="20577"/>
      <pc:docMkLst>
        <pc:docMk/>
      </pc:docMkLst>
      <pc:sldChg chg="del">
        <pc:chgData name="Mhasawade, Shreyas M" userId="S::smhasawade3@gatech.edu::0cf31a3f-cc7a-48b0-b52a-9aab02121943" providerId="AD" clId="Web-{39AAB6AC-5935-49BA-A6E2-D89D1D12719F}" dt="2022-03-31T02:39:52.118" v="190"/>
        <pc:sldMkLst>
          <pc:docMk/>
          <pc:sldMk cId="67722895" sldId="259"/>
        </pc:sldMkLst>
      </pc:sldChg>
      <pc:sldChg chg="del">
        <pc:chgData name="Mhasawade, Shreyas M" userId="S::smhasawade3@gatech.edu::0cf31a3f-cc7a-48b0-b52a-9aab02121943" providerId="AD" clId="Web-{39AAB6AC-5935-49BA-A6E2-D89D1D12719F}" dt="2022-03-31T02:29:59.349" v="0"/>
        <pc:sldMkLst>
          <pc:docMk/>
          <pc:sldMk cId="2383859247" sldId="261"/>
        </pc:sldMkLst>
      </pc:sldChg>
      <pc:sldChg chg="modSp new">
        <pc:chgData name="Mhasawade, Shreyas M" userId="S::smhasawade3@gatech.edu::0cf31a3f-cc7a-48b0-b52a-9aab02121943" providerId="AD" clId="Web-{39AAB6AC-5935-49BA-A6E2-D89D1D12719F}" dt="2022-03-31T02:39:49.430" v="189" actId="20577"/>
        <pc:sldMkLst>
          <pc:docMk/>
          <pc:sldMk cId="3584003345" sldId="261"/>
        </pc:sldMkLst>
        <pc:spChg chg="mod">
          <ac:chgData name="Mhasawade, Shreyas M" userId="S::smhasawade3@gatech.edu::0cf31a3f-cc7a-48b0-b52a-9aab02121943" providerId="AD" clId="Web-{39AAB6AC-5935-49BA-A6E2-D89D1D12719F}" dt="2022-03-31T02:30:22.647" v="6" actId="20577"/>
          <ac:spMkLst>
            <pc:docMk/>
            <pc:sldMk cId="3584003345" sldId="261"/>
            <ac:spMk id="2" creationId="{42885033-109D-D890-2E2E-D6B5E3926345}"/>
          </ac:spMkLst>
        </pc:spChg>
        <pc:spChg chg="mod">
          <ac:chgData name="Mhasawade, Shreyas M" userId="S::smhasawade3@gatech.edu::0cf31a3f-cc7a-48b0-b52a-9aab02121943" providerId="AD" clId="Web-{39AAB6AC-5935-49BA-A6E2-D89D1D12719F}" dt="2022-03-31T02:39:49.430" v="189" actId="20577"/>
          <ac:spMkLst>
            <pc:docMk/>
            <pc:sldMk cId="3584003345" sldId="261"/>
            <ac:spMk id="3" creationId="{0D95E0B9-255C-C535-581A-FDC1B2E028D8}"/>
          </ac:spMkLst>
        </pc:spChg>
      </pc:sldChg>
      <pc:sldChg chg="modSp new ord">
        <pc:chgData name="Mhasawade, Shreyas M" userId="S::smhasawade3@gatech.edu::0cf31a3f-cc7a-48b0-b52a-9aab02121943" providerId="AD" clId="Web-{39AAB6AC-5935-49BA-A6E2-D89D1D12719F}" dt="2022-03-31T02:40:07.166" v="218" actId="20577"/>
        <pc:sldMkLst>
          <pc:docMk/>
          <pc:sldMk cId="3512424043" sldId="262"/>
        </pc:sldMkLst>
        <pc:spChg chg="mod">
          <ac:chgData name="Mhasawade, Shreyas M" userId="S::smhasawade3@gatech.edu::0cf31a3f-cc7a-48b0-b52a-9aab02121943" providerId="AD" clId="Web-{39AAB6AC-5935-49BA-A6E2-D89D1D12719F}" dt="2022-03-31T02:40:07.166" v="218" actId="20577"/>
          <ac:spMkLst>
            <pc:docMk/>
            <pc:sldMk cId="3512424043" sldId="262"/>
            <ac:spMk id="2" creationId="{565FC080-A436-67A9-7088-0FC219DD2B08}"/>
          </ac:spMkLst>
        </pc:spChg>
      </pc:sldChg>
      <pc:sldChg chg="modSp new ord">
        <pc:chgData name="Mhasawade, Shreyas M" userId="S::smhasawade3@gatech.edu::0cf31a3f-cc7a-48b0-b52a-9aab02121943" providerId="AD" clId="Web-{39AAB6AC-5935-49BA-A6E2-D89D1D12719F}" dt="2022-03-31T02:40:27.230" v="240" actId="20577"/>
        <pc:sldMkLst>
          <pc:docMk/>
          <pc:sldMk cId="2421694585" sldId="263"/>
        </pc:sldMkLst>
        <pc:spChg chg="mod">
          <ac:chgData name="Mhasawade, Shreyas M" userId="S::smhasawade3@gatech.edu::0cf31a3f-cc7a-48b0-b52a-9aab02121943" providerId="AD" clId="Web-{39AAB6AC-5935-49BA-A6E2-D89D1D12719F}" dt="2022-03-31T02:40:27.230" v="240" actId="20577"/>
          <ac:spMkLst>
            <pc:docMk/>
            <pc:sldMk cId="2421694585" sldId="263"/>
            <ac:spMk id="2" creationId="{0F94CE9F-9FEF-A74B-A776-51A8A0E83408}"/>
          </ac:spMkLst>
        </pc:spChg>
      </pc:sldChg>
      <pc:sldChg chg="new">
        <pc:chgData name="Mhasawade, Shreyas M" userId="S::smhasawade3@gatech.edu::0cf31a3f-cc7a-48b0-b52a-9aab02121943" providerId="AD" clId="Web-{39AAB6AC-5935-49BA-A6E2-D89D1D12719F}" dt="2022-03-31T02:39:56.196" v="193"/>
        <pc:sldMkLst>
          <pc:docMk/>
          <pc:sldMk cId="1326262044" sldId="264"/>
        </pc:sldMkLst>
      </pc:sldChg>
    </pc:docChg>
  </pc:docChgLst>
  <pc:docChgLst>
    <pc:chgData name="Bhattacharya, Adrija" userId="S::adrija3@gatech.edu::5ca82ccf-47d2-4279-a5a1-47b709ea3587" providerId="AD" clId="Web-{23094163-711B-4C2F-AC0D-075EA91B4AAA}"/>
    <pc:docChg chg="addSld modSld">
      <pc:chgData name="Bhattacharya, Adrija" userId="S::adrija3@gatech.edu::5ca82ccf-47d2-4279-a5a1-47b709ea3587" providerId="AD" clId="Web-{23094163-711B-4C2F-AC0D-075EA91B4AAA}" dt="2022-04-18T02:48:22.773" v="42" actId="20577"/>
      <pc:docMkLst>
        <pc:docMk/>
      </pc:docMkLst>
      <pc:sldChg chg="modSp new">
        <pc:chgData name="Bhattacharya, Adrija" userId="S::adrija3@gatech.edu::5ca82ccf-47d2-4279-a5a1-47b709ea3587" providerId="AD" clId="Web-{23094163-711B-4C2F-AC0D-075EA91B4AAA}" dt="2022-04-18T02:48:22.773" v="42" actId="20577"/>
        <pc:sldMkLst>
          <pc:docMk/>
          <pc:sldMk cId="1980986008" sldId="285"/>
        </pc:sldMkLst>
        <pc:spChg chg="mod">
          <ac:chgData name="Bhattacharya, Adrija" userId="S::adrija3@gatech.edu::5ca82ccf-47d2-4279-a5a1-47b709ea3587" providerId="AD" clId="Web-{23094163-711B-4C2F-AC0D-075EA91B4AAA}" dt="2022-04-18T02:47:33.881" v="12" actId="20577"/>
          <ac:spMkLst>
            <pc:docMk/>
            <pc:sldMk cId="1980986008" sldId="285"/>
            <ac:spMk id="2" creationId="{8287F017-1062-4933-73B3-D95A66BB0F00}"/>
          </ac:spMkLst>
        </pc:spChg>
        <pc:spChg chg="mod">
          <ac:chgData name="Bhattacharya, Adrija" userId="S::adrija3@gatech.edu::5ca82ccf-47d2-4279-a5a1-47b709ea3587" providerId="AD" clId="Web-{23094163-711B-4C2F-AC0D-075EA91B4AAA}" dt="2022-04-18T02:48:22.773" v="42" actId="20577"/>
          <ac:spMkLst>
            <pc:docMk/>
            <pc:sldMk cId="1980986008" sldId="285"/>
            <ac:spMk id="3" creationId="{7604B3FB-A24D-F32B-B0F6-C4467D372102}"/>
          </ac:spMkLst>
        </pc:spChg>
      </pc:sldChg>
    </pc:docChg>
  </pc:docChgLst>
  <pc:docChgLst>
    <pc:chgData name="Balkew, Mikias B" userId="S::mbalkew3@gatech.edu::f7c068db-3288-47c6-bba4-15c07eef4b35" providerId="AD" clId="Web-{B0964794-9509-4476-BA4C-9772B439282C}"/>
    <pc:docChg chg="modSld">
      <pc:chgData name="Balkew, Mikias B" userId="S::mbalkew3@gatech.edu::f7c068db-3288-47c6-bba4-15c07eef4b35" providerId="AD" clId="Web-{B0964794-9509-4476-BA4C-9772B439282C}" dt="2022-03-31T03:00:23.298" v="85" actId="20577"/>
      <pc:docMkLst>
        <pc:docMk/>
      </pc:docMkLst>
      <pc:sldChg chg="modSp">
        <pc:chgData name="Balkew, Mikias B" userId="S::mbalkew3@gatech.edu::f7c068db-3288-47c6-bba4-15c07eef4b35" providerId="AD" clId="Web-{B0964794-9509-4476-BA4C-9772B439282C}" dt="2022-03-31T03:00:23.298" v="85" actId="20577"/>
        <pc:sldMkLst>
          <pc:docMk/>
          <pc:sldMk cId="3512424043" sldId="262"/>
        </pc:sldMkLst>
        <pc:spChg chg="mod">
          <ac:chgData name="Balkew, Mikias B" userId="S::mbalkew3@gatech.edu::f7c068db-3288-47c6-bba4-15c07eef4b35" providerId="AD" clId="Web-{B0964794-9509-4476-BA4C-9772B439282C}" dt="2022-03-31T03:00:23.298" v="85" actId="20577"/>
          <ac:spMkLst>
            <pc:docMk/>
            <pc:sldMk cId="3512424043" sldId="262"/>
            <ac:spMk id="3" creationId="{D7BD2F06-502F-F09D-CD4E-A9DDE5ED177A}"/>
          </ac:spMkLst>
        </pc:spChg>
      </pc:sldChg>
    </pc:docChg>
  </pc:docChgLst>
  <pc:docChgLst>
    <pc:chgData name="Mhasawade, Shreyas M" userId="S::smhasawade3@gatech.edu::0cf31a3f-cc7a-48b0-b52a-9aab02121943" providerId="AD" clId="Web-{B3E847C1-3A47-47DA-A04A-E62CB88C1F7F}"/>
    <pc:docChg chg="modSld">
      <pc:chgData name="Mhasawade, Shreyas M" userId="S::smhasawade3@gatech.edu::0cf31a3f-cc7a-48b0-b52a-9aab02121943" providerId="AD" clId="Web-{B3E847C1-3A47-47DA-A04A-E62CB88C1F7F}" dt="2022-04-19T03:08:22.678" v="429" actId="1076"/>
      <pc:docMkLst>
        <pc:docMk/>
      </pc:docMkLst>
      <pc:sldChg chg="addSp modSp">
        <pc:chgData name="Mhasawade, Shreyas M" userId="S::smhasawade3@gatech.edu::0cf31a3f-cc7a-48b0-b52a-9aab02121943" providerId="AD" clId="Web-{B3E847C1-3A47-47DA-A04A-E62CB88C1F7F}" dt="2022-04-19T02:28:34.503" v="102" actId="1076"/>
        <pc:sldMkLst>
          <pc:docMk/>
          <pc:sldMk cId="2623722200" sldId="288"/>
        </pc:sldMkLst>
        <pc:spChg chg="mod">
          <ac:chgData name="Mhasawade, Shreyas M" userId="S::smhasawade3@gatech.edu::0cf31a3f-cc7a-48b0-b52a-9aab02121943" providerId="AD" clId="Web-{B3E847C1-3A47-47DA-A04A-E62CB88C1F7F}" dt="2022-04-19T02:24:23.052" v="83" actId="1076"/>
          <ac:spMkLst>
            <pc:docMk/>
            <pc:sldMk cId="2623722200" sldId="288"/>
            <ac:spMk id="2" creationId="{7AB8EC64-1678-487A-849B-FFE74766254B}"/>
          </ac:spMkLst>
        </pc:spChg>
        <pc:spChg chg="mod">
          <ac:chgData name="Mhasawade, Shreyas M" userId="S::smhasawade3@gatech.edu::0cf31a3f-cc7a-48b0-b52a-9aab02121943" providerId="AD" clId="Web-{B3E847C1-3A47-47DA-A04A-E62CB88C1F7F}" dt="2022-04-19T02:28:23.986" v="99"/>
          <ac:spMkLst>
            <pc:docMk/>
            <pc:sldMk cId="2623722200" sldId="288"/>
            <ac:spMk id="3" creationId="{E07CF973-C566-44ED-8A1B-4B774B968FCB}"/>
          </ac:spMkLst>
        </pc:spChg>
        <pc:picChg chg="add mod">
          <ac:chgData name="Mhasawade, Shreyas M" userId="S::smhasawade3@gatech.edu::0cf31a3f-cc7a-48b0-b52a-9aab02121943" providerId="AD" clId="Web-{B3E847C1-3A47-47DA-A04A-E62CB88C1F7F}" dt="2022-04-19T02:28:34.503" v="102" actId="1076"/>
          <ac:picMkLst>
            <pc:docMk/>
            <pc:sldMk cId="2623722200" sldId="288"/>
            <ac:picMk id="4" creationId="{ACE0643D-9007-E43C-13E8-5E26F80716E4}"/>
          </ac:picMkLst>
        </pc:picChg>
      </pc:sldChg>
      <pc:sldChg chg="addSp modSp">
        <pc:chgData name="Mhasawade, Shreyas M" userId="S::smhasawade3@gatech.edu::0cf31a3f-cc7a-48b0-b52a-9aab02121943" providerId="AD" clId="Web-{B3E847C1-3A47-47DA-A04A-E62CB88C1F7F}" dt="2022-04-19T03:08:22.678" v="429" actId="1076"/>
        <pc:sldMkLst>
          <pc:docMk/>
          <pc:sldMk cId="10418284" sldId="291"/>
        </pc:sldMkLst>
        <pc:spChg chg="add mod">
          <ac:chgData name="Mhasawade, Shreyas M" userId="S::smhasawade3@gatech.edu::0cf31a3f-cc7a-48b0-b52a-9aab02121943" providerId="AD" clId="Web-{B3E847C1-3A47-47DA-A04A-E62CB88C1F7F}" dt="2022-04-19T03:08:22.678" v="429" actId="1076"/>
          <ac:spMkLst>
            <pc:docMk/>
            <pc:sldMk cId="10418284" sldId="291"/>
            <ac:spMk id="6" creationId="{B14CD107-6108-643C-1C40-15E8DC3448A0}"/>
          </ac:spMkLst>
        </pc:spChg>
        <pc:picChg chg="add mod">
          <ac:chgData name="Mhasawade, Shreyas M" userId="S::smhasawade3@gatech.edu::0cf31a3f-cc7a-48b0-b52a-9aab02121943" providerId="AD" clId="Web-{B3E847C1-3A47-47DA-A04A-E62CB88C1F7F}" dt="2022-04-19T02:57:46.378" v="119" actId="14100"/>
          <ac:picMkLst>
            <pc:docMk/>
            <pc:sldMk cId="10418284" sldId="291"/>
            <ac:picMk id="3" creationId="{402533F1-325B-6797-B3D1-22DAA8116508}"/>
          </ac:picMkLst>
        </pc:picChg>
        <pc:picChg chg="mod">
          <ac:chgData name="Mhasawade, Shreyas M" userId="S::smhasawade3@gatech.edu::0cf31a3f-cc7a-48b0-b52a-9aab02121943" providerId="AD" clId="Web-{B3E847C1-3A47-47DA-A04A-E62CB88C1F7F}" dt="2022-04-19T02:57:24.642" v="117" actId="1076"/>
          <ac:picMkLst>
            <pc:docMk/>
            <pc:sldMk cId="10418284" sldId="291"/>
            <ac:picMk id="5" creationId="{98E494A5-155F-4027-A44A-DF609CB27444}"/>
          </ac:picMkLst>
        </pc:picChg>
      </pc:sldChg>
      <pc:sldChg chg="modSp">
        <pc:chgData name="Mhasawade, Shreyas M" userId="S::smhasawade3@gatech.edu::0cf31a3f-cc7a-48b0-b52a-9aab02121943" providerId="AD" clId="Web-{B3E847C1-3A47-47DA-A04A-E62CB88C1F7F}" dt="2022-04-19T02:33:41.597" v="103" actId="20577"/>
        <pc:sldMkLst>
          <pc:docMk/>
          <pc:sldMk cId="1862822784" sldId="299"/>
        </pc:sldMkLst>
        <pc:spChg chg="mod">
          <ac:chgData name="Mhasawade, Shreyas M" userId="S::smhasawade3@gatech.edu::0cf31a3f-cc7a-48b0-b52a-9aab02121943" providerId="AD" clId="Web-{B3E847C1-3A47-47DA-A04A-E62CB88C1F7F}" dt="2022-04-19T02:33:41.597" v="103" actId="20577"/>
          <ac:spMkLst>
            <pc:docMk/>
            <pc:sldMk cId="1862822784" sldId="299"/>
            <ac:spMk id="2" creationId="{565FC080-A436-67A9-7088-0FC219DD2B08}"/>
          </ac:spMkLst>
        </pc:spChg>
      </pc:sldChg>
    </pc:docChg>
  </pc:docChgLst>
  <pc:docChgLst>
    <pc:chgData name="Bhattacharya, Adrija" userId="S::adrija3@gatech.edu::5ca82ccf-47d2-4279-a5a1-47b709ea3587" providerId="AD" clId="Web-{C4223FCC-7DA4-4C1A-8500-4B346BC7A78F}"/>
    <pc:docChg chg="addSld delSld modSld">
      <pc:chgData name="Bhattacharya, Adrija" userId="S::adrija3@gatech.edu::5ca82ccf-47d2-4279-a5a1-47b709ea3587" providerId="AD" clId="Web-{C4223FCC-7DA4-4C1A-8500-4B346BC7A78F}" dt="2022-04-19T01:58:03.155" v="41"/>
      <pc:docMkLst>
        <pc:docMk/>
      </pc:docMkLst>
      <pc:sldChg chg="addSp delSp modSp">
        <pc:chgData name="Bhattacharya, Adrija" userId="S::adrija3@gatech.edu::5ca82ccf-47d2-4279-a5a1-47b709ea3587" providerId="AD" clId="Web-{C4223FCC-7DA4-4C1A-8500-4B346BC7A78F}" dt="2022-04-19T01:07:46.015" v="10" actId="1076"/>
        <pc:sldMkLst>
          <pc:docMk/>
          <pc:sldMk cId="1922417927" sldId="266"/>
        </pc:sldMkLst>
        <pc:picChg chg="add del mod">
          <ac:chgData name="Bhattacharya, Adrija" userId="S::adrija3@gatech.edu::5ca82ccf-47d2-4279-a5a1-47b709ea3587" providerId="AD" clId="Web-{C4223FCC-7DA4-4C1A-8500-4B346BC7A78F}" dt="2022-04-19T01:07:30.389" v="7"/>
          <ac:picMkLst>
            <pc:docMk/>
            <pc:sldMk cId="1922417927" sldId="266"/>
            <ac:picMk id="3" creationId="{61B71D11-8D72-07E9-2C1B-214BF2BFA8AD}"/>
          </ac:picMkLst>
        </pc:picChg>
        <pc:picChg chg="mod">
          <ac:chgData name="Bhattacharya, Adrija" userId="S::adrija3@gatech.edu::5ca82ccf-47d2-4279-a5a1-47b709ea3587" providerId="AD" clId="Web-{C4223FCC-7DA4-4C1A-8500-4B346BC7A78F}" dt="2022-04-19T01:07:46.015" v="10" actId="1076"/>
          <ac:picMkLst>
            <pc:docMk/>
            <pc:sldMk cId="1922417927" sldId="266"/>
            <ac:picMk id="8" creationId="{3F183538-F10B-0AD1-44DF-7A8090E7FD9C}"/>
          </ac:picMkLst>
        </pc:picChg>
      </pc:sldChg>
      <pc:sldChg chg="addSp delSp modSp add replId">
        <pc:chgData name="Bhattacharya, Adrija" userId="S::adrija3@gatech.edu::5ca82ccf-47d2-4279-a5a1-47b709ea3587" providerId="AD" clId="Web-{C4223FCC-7DA4-4C1A-8500-4B346BC7A78F}" dt="2022-04-19T01:58:03.155" v="41"/>
        <pc:sldMkLst>
          <pc:docMk/>
          <pc:sldMk cId="1190266306" sldId="294"/>
        </pc:sldMkLst>
        <pc:spChg chg="mod">
          <ac:chgData name="Bhattacharya, Adrija" userId="S::adrija3@gatech.edu::5ca82ccf-47d2-4279-a5a1-47b709ea3587" providerId="AD" clId="Web-{C4223FCC-7DA4-4C1A-8500-4B346BC7A78F}" dt="2022-04-19T01:57:35.621" v="38" actId="20577"/>
          <ac:spMkLst>
            <pc:docMk/>
            <pc:sldMk cId="1190266306" sldId="294"/>
            <ac:spMk id="2" creationId="{F7B59874-AFD3-429F-BD4E-2355372FC9E8}"/>
          </ac:spMkLst>
        </pc:spChg>
        <pc:spChg chg="add mod">
          <ac:chgData name="Bhattacharya, Adrija" userId="S::adrija3@gatech.edu::5ca82ccf-47d2-4279-a5a1-47b709ea3587" providerId="AD" clId="Web-{C4223FCC-7DA4-4C1A-8500-4B346BC7A78F}" dt="2022-04-19T01:58:03.155" v="41"/>
          <ac:spMkLst>
            <pc:docMk/>
            <pc:sldMk cId="1190266306" sldId="294"/>
            <ac:spMk id="20" creationId="{AD72135E-0A84-4CC9-B01F-E37BE3CCA285}"/>
          </ac:spMkLst>
        </pc:spChg>
        <pc:graphicFrameChg chg="del modGraphic">
          <ac:chgData name="Bhattacharya, Adrija" userId="S::adrija3@gatech.edu::5ca82ccf-47d2-4279-a5a1-47b709ea3587" providerId="AD" clId="Web-{C4223FCC-7DA4-4C1A-8500-4B346BC7A78F}" dt="2022-04-19T01:58:03.155" v="41"/>
          <ac:graphicFrameMkLst>
            <pc:docMk/>
            <pc:sldMk cId="1190266306" sldId="294"/>
            <ac:graphicFrameMk id="5" creationId="{EF2AEB23-DBCB-4E90-8141-3251B3561BE0}"/>
          </ac:graphicFrameMkLst>
        </pc:graphicFrameChg>
      </pc:sldChg>
      <pc:sldChg chg="modSp new del">
        <pc:chgData name="Bhattacharya, Adrija" userId="S::adrija3@gatech.edu::5ca82ccf-47d2-4279-a5a1-47b709ea3587" providerId="AD" clId="Web-{C4223FCC-7DA4-4C1A-8500-4B346BC7A78F}" dt="2022-04-19T01:56:51.212" v="15"/>
        <pc:sldMkLst>
          <pc:docMk/>
          <pc:sldMk cId="3853145167" sldId="294"/>
        </pc:sldMkLst>
        <pc:spChg chg="mod">
          <ac:chgData name="Bhattacharya, Adrija" userId="S::adrija3@gatech.edu::5ca82ccf-47d2-4279-a5a1-47b709ea3587" providerId="AD" clId="Web-{C4223FCC-7DA4-4C1A-8500-4B346BC7A78F}" dt="2022-04-19T01:56:50.400" v="14" actId="20577"/>
          <ac:spMkLst>
            <pc:docMk/>
            <pc:sldMk cId="3853145167" sldId="294"/>
            <ac:spMk id="2" creationId="{02FD35CE-7B5C-6B29-7809-A33BD549505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03E8D-5B24-4517-83F9-B2A137E453EA}" type="doc">
      <dgm:prSet loTypeId="urn:microsoft.com/office/officeart/2018/2/layout/IconLabelList" loCatId="icon" qsTypeId="urn:microsoft.com/office/officeart/2005/8/quickstyle/simple2" qsCatId="simple" csTypeId="urn:microsoft.com/office/officeart/2005/8/colors/accent1_2" csCatId="accent1" phldr="1"/>
      <dgm:spPr/>
      <dgm:t>
        <a:bodyPr/>
        <a:lstStyle/>
        <a:p>
          <a:endParaRPr lang="en-US"/>
        </a:p>
      </dgm:t>
    </dgm:pt>
    <dgm:pt modelId="{BD30C31A-EAA8-4F85-8169-B5B3371FF024}">
      <dgm:prSet/>
      <dgm:spPr/>
      <dgm:t>
        <a:bodyPr/>
        <a:lstStyle/>
        <a:p>
          <a:pPr>
            <a:lnSpc>
              <a:spcPct val="100000"/>
            </a:lnSpc>
          </a:pPr>
          <a:r>
            <a:rPr lang="en-US"/>
            <a:t>Main Goal:</a:t>
          </a:r>
          <a:r>
            <a:rPr lang="en-US">
              <a:latin typeface="Calibri Light" panose="020F0302020204030204"/>
            </a:rPr>
            <a:t> Track satellites to maximize Gain-to-Noise</a:t>
          </a:r>
          <a:endParaRPr lang="en-US"/>
        </a:p>
      </dgm:t>
    </dgm:pt>
    <dgm:pt modelId="{F5556C60-AB6A-4CBB-A304-212C1BF82874}" type="parTrans" cxnId="{DE19E227-55F0-4E86-893C-A37FE347C78D}">
      <dgm:prSet/>
      <dgm:spPr/>
      <dgm:t>
        <a:bodyPr/>
        <a:lstStyle/>
        <a:p>
          <a:endParaRPr lang="en-US"/>
        </a:p>
      </dgm:t>
    </dgm:pt>
    <dgm:pt modelId="{EB62DD4B-49D4-45E9-9987-1B3D0EBEFC8B}" type="sibTrans" cxnId="{DE19E227-55F0-4E86-893C-A37FE347C78D}">
      <dgm:prSet/>
      <dgm:spPr/>
      <dgm:t>
        <a:bodyPr/>
        <a:lstStyle/>
        <a:p>
          <a:endParaRPr lang="en-US"/>
        </a:p>
      </dgm:t>
    </dgm:pt>
    <dgm:pt modelId="{D11429E2-7314-41AB-9175-76531C668CAD}">
      <dgm:prSet/>
      <dgm:spPr/>
      <dgm:t>
        <a:bodyPr/>
        <a:lstStyle/>
        <a:p>
          <a:pPr>
            <a:lnSpc>
              <a:spcPct val="100000"/>
            </a:lnSpc>
          </a:pPr>
          <a:r>
            <a:rPr lang="en-US"/>
            <a:t>Develop </a:t>
          </a:r>
          <a:r>
            <a:rPr lang="en-US">
              <a:latin typeface="Calibri Light" panose="020F0302020204030204"/>
            </a:rPr>
            <a:t>controls </a:t>
          </a:r>
          <a:r>
            <a:rPr lang="en-US"/>
            <a:t>to</a:t>
          </a:r>
          <a:r>
            <a:rPr lang="en-US">
              <a:latin typeface="Calibri Light" panose="020F0302020204030204"/>
            </a:rPr>
            <a:t> physically move ground dishes to point in proper direction</a:t>
          </a:r>
        </a:p>
      </dgm:t>
    </dgm:pt>
    <dgm:pt modelId="{23D058D4-D31B-4B16-8840-A6B6DD1E707F}" type="parTrans" cxnId="{E0C11EA1-FA62-4624-A0BD-34DCB0B4ADC4}">
      <dgm:prSet/>
      <dgm:spPr/>
      <dgm:t>
        <a:bodyPr/>
        <a:lstStyle/>
        <a:p>
          <a:endParaRPr lang="en-US"/>
        </a:p>
      </dgm:t>
    </dgm:pt>
    <dgm:pt modelId="{8EB1ADD6-0F57-4F98-B163-C9800881213B}" type="sibTrans" cxnId="{E0C11EA1-FA62-4624-A0BD-34DCB0B4ADC4}">
      <dgm:prSet/>
      <dgm:spPr/>
      <dgm:t>
        <a:bodyPr/>
        <a:lstStyle/>
        <a:p>
          <a:endParaRPr lang="en-US"/>
        </a:p>
      </dgm:t>
    </dgm:pt>
    <dgm:pt modelId="{B0D3E695-0C02-405B-A884-31C236FFD822}">
      <dgm:prSet/>
      <dgm:spPr/>
      <dgm:t>
        <a:bodyPr/>
        <a:lstStyle/>
        <a:p>
          <a:pPr>
            <a:lnSpc>
              <a:spcPct val="100000"/>
            </a:lnSpc>
          </a:pPr>
          <a:r>
            <a:rPr lang="en-US"/>
            <a:t>Now implementing </a:t>
          </a:r>
          <a:r>
            <a:rPr lang="en-US">
              <a:latin typeface="Calibri Light" panose="020F0302020204030204"/>
            </a:rPr>
            <a:t>with machine</a:t>
          </a:r>
          <a:r>
            <a:rPr lang="en-US"/>
            <a:t> learning</a:t>
          </a:r>
          <a:r>
            <a:rPr lang="en-US">
              <a:latin typeface="Calibri Light" panose="020F0302020204030204"/>
            </a:rPr>
            <a:t> techniques based on simulation databases</a:t>
          </a:r>
          <a:br>
            <a:rPr lang="en-US"/>
          </a:br>
          <a:endParaRPr lang="en-US"/>
        </a:p>
      </dgm:t>
    </dgm:pt>
    <dgm:pt modelId="{A926E1F6-E036-493D-9BF3-746E94225BB2}" type="parTrans" cxnId="{6F713789-7F97-4F5D-BFBA-AED4546B9765}">
      <dgm:prSet/>
      <dgm:spPr/>
      <dgm:t>
        <a:bodyPr/>
        <a:lstStyle/>
        <a:p>
          <a:endParaRPr lang="en-US"/>
        </a:p>
      </dgm:t>
    </dgm:pt>
    <dgm:pt modelId="{FF0E94BD-6622-40ED-BAE0-C3FE2CB71178}" type="sibTrans" cxnId="{6F713789-7F97-4F5D-BFBA-AED4546B9765}">
      <dgm:prSet/>
      <dgm:spPr/>
      <dgm:t>
        <a:bodyPr/>
        <a:lstStyle/>
        <a:p>
          <a:endParaRPr lang="en-US"/>
        </a:p>
      </dgm:t>
    </dgm:pt>
    <dgm:pt modelId="{A7645984-46F3-4F95-9399-97A034914F10}">
      <dgm:prSet phldr="0"/>
      <dgm:spPr/>
      <dgm:t>
        <a:bodyPr/>
        <a:lstStyle/>
        <a:p>
          <a:pPr>
            <a:lnSpc>
              <a:spcPct val="100000"/>
            </a:lnSpc>
          </a:pPr>
          <a:r>
            <a:rPr lang="en-US"/>
            <a:t>Normally </a:t>
          </a:r>
          <a:r>
            <a:rPr lang="en-US">
              <a:latin typeface="Calibri Light" panose="020F0302020204030204"/>
            </a:rPr>
            <a:t>controls are done with traditionally calibrated PID systems</a:t>
          </a:r>
          <a:endParaRPr lang="en-US"/>
        </a:p>
      </dgm:t>
    </dgm:pt>
    <dgm:pt modelId="{34455E9F-F316-4917-A7A2-9DC3B6CB81B2}" type="parTrans" cxnId="{DBA970FB-39EE-44BB-BEAC-06A7640370BD}">
      <dgm:prSet/>
      <dgm:spPr/>
      <dgm:t>
        <a:bodyPr/>
        <a:lstStyle/>
        <a:p>
          <a:endParaRPr lang="en-US"/>
        </a:p>
      </dgm:t>
    </dgm:pt>
    <dgm:pt modelId="{4E018FBA-7802-41BE-879E-05518611E2C5}" type="sibTrans" cxnId="{DBA970FB-39EE-44BB-BEAC-06A7640370BD}">
      <dgm:prSet/>
      <dgm:spPr/>
      <dgm:t>
        <a:bodyPr/>
        <a:lstStyle/>
        <a:p>
          <a:endParaRPr lang="en-US"/>
        </a:p>
      </dgm:t>
    </dgm:pt>
    <dgm:pt modelId="{E7AF2360-4AE6-4BC9-9FCF-57F492B217B0}" type="pres">
      <dgm:prSet presAssocID="{E3203E8D-5B24-4517-83F9-B2A137E453EA}" presName="root" presStyleCnt="0">
        <dgm:presLayoutVars>
          <dgm:dir/>
          <dgm:resizeHandles val="exact"/>
        </dgm:presLayoutVars>
      </dgm:prSet>
      <dgm:spPr/>
    </dgm:pt>
    <dgm:pt modelId="{8F15CEC7-0186-48DD-B53B-D9AD6B326AA1}" type="pres">
      <dgm:prSet presAssocID="{BD30C31A-EAA8-4F85-8169-B5B3371FF024}" presName="compNode" presStyleCnt="0"/>
      <dgm:spPr/>
    </dgm:pt>
    <dgm:pt modelId="{20618009-FDEA-4CCB-A110-55A4890BF9D9}" type="pres">
      <dgm:prSet presAssocID="{BD30C31A-EAA8-4F85-8169-B5B3371FF0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A2641EA2-60B3-428A-916F-5AA70F024D47}" type="pres">
      <dgm:prSet presAssocID="{BD30C31A-EAA8-4F85-8169-B5B3371FF024}" presName="spaceRect" presStyleCnt="0"/>
      <dgm:spPr/>
    </dgm:pt>
    <dgm:pt modelId="{C16F83F9-0565-4C1F-B1D8-2315897438B5}" type="pres">
      <dgm:prSet presAssocID="{BD30C31A-EAA8-4F85-8169-B5B3371FF024}" presName="textRect" presStyleLbl="revTx" presStyleIdx="0" presStyleCnt="4">
        <dgm:presLayoutVars>
          <dgm:chMax val="1"/>
          <dgm:chPref val="1"/>
        </dgm:presLayoutVars>
      </dgm:prSet>
      <dgm:spPr/>
    </dgm:pt>
    <dgm:pt modelId="{A7C079F9-437D-4F9B-B37B-6F0F29269F80}" type="pres">
      <dgm:prSet presAssocID="{EB62DD4B-49D4-45E9-9987-1B3D0EBEFC8B}" presName="sibTrans" presStyleCnt="0"/>
      <dgm:spPr/>
    </dgm:pt>
    <dgm:pt modelId="{B409A397-0D52-4985-8572-55B3318A9C86}" type="pres">
      <dgm:prSet presAssocID="{D11429E2-7314-41AB-9175-76531C668CAD}" presName="compNode" presStyleCnt="0"/>
      <dgm:spPr/>
    </dgm:pt>
    <dgm:pt modelId="{C65885F3-3DA3-40D7-893E-2641B63ACD25}" type="pres">
      <dgm:prSet presAssocID="{D11429E2-7314-41AB-9175-76531C668C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tellite dish"/>
        </a:ext>
      </dgm:extLst>
    </dgm:pt>
    <dgm:pt modelId="{8EEFEDB0-DD34-43C2-BB47-02778B98D540}" type="pres">
      <dgm:prSet presAssocID="{D11429E2-7314-41AB-9175-76531C668CAD}" presName="spaceRect" presStyleCnt="0"/>
      <dgm:spPr/>
    </dgm:pt>
    <dgm:pt modelId="{EB766425-DB45-4972-808C-CED43B8465BF}" type="pres">
      <dgm:prSet presAssocID="{D11429E2-7314-41AB-9175-76531C668CAD}" presName="textRect" presStyleLbl="revTx" presStyleIdx="1" presStyleCnt="4">
        <dgm:presLayoutVars>
          <dgm:chMax val="1"/>
          <dgm:chPref val="1"/>
        </dgm:presLayoutVars>
      </dgm:prSet>
      <dgm:spPr/>
    </dgm:pt>
    <dgm:pt modelId="{A7E05C15-5E28-45FB-B024-B7589683BB21}" type="pres">
      <dgm:prSet presAssocID="{8EB1ADD6-0F57-4F98-B163-C9800881213B}" presName="sibTrans" presStyleCnt="0"/>
      <dgm:spPr/>
    </dgm:pt>
    <dgm:pt modelId="{30C38E45-821D-4920-A1C1-9ABFD192D14F}" type="pres">
      <dgm:prSet presAssocID="{A7645984-46F3-4F95-9399-97A034914F10}" presName="compNode" presStyleCnt="0"/>
      <dgm:spPr/>
    </dgm:pt>
    <dgm:pt modelId="{055C5952-CC56-4FDA-8BBD-A83B8C490791}" type="pres">
      <dgm:prSet presAssocID="{A7645984-46F3-4F95-9399-97A034914F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sconnected"/>
        </a:ext>
      </dgm:extLst>
    </dgm:pt>
    <dgm:pt modelId="{813AB089-3E2E-45CD-963F-BCD9C89B872B}" type="pres">
      <dgm:prSet presAssocID="{A7645984-46F3-4F95-9399-97A034914F10}" presName="spaceRect" presStyleCnt="0"/>
      <dgm:spPr/>
    </dgm:pt>
    <dgm:pt modelId="{85D1EA7E-49F3-4893-816B-23B435F778E8}" type="pres">
      <dgm:prSet presAssocID="{A7645984-46F3-4F95-9399-97A034914F10}" presName="textRect" presStyleLbl="revTx" presStyleIdx="2" presStyleCnt="4">
        <dgm:presLayoutVars>
          <dgm:chMax val="1"/>
          <dgm:chPref val="1"/>
        </dgm:presLayoutVars>
      </dgm:prSet>
      <dgm:spPr/>
    </dgm:pt>
    <dgm:pt modelId="{265B6EF4-C669-48AE-8A81-D39D80BA1C3D}" type="pres">
      <dgm:prSet presAssocID="{4E018FBA-7802-41BE-879E-05518611E2C5}" presName="sibTrans" presStyleCnt="0"/>
      <dgm:spPr/>
    </dgm:pt>
    <dgm:pt modelId="{615E4A18-80B7-49E8-9772-4D1C3C69BC62}" type="pres">
      <dgm:prSet presAssocID="{B0D3E695-0C02-405B-A884-31C236FFD822}" presName="compNode" presStyleCnt="0"/>
      <dgm:spPr/>
    </dgm:pt>
    <dgm:pt modelId="{194E261C-2CBF-44DD-8A01-BD3B5298DE87}" type="pres">
      <dgm:prSet presAssocID="{B0D3E695-0C02-405B-A884-31C236FFD8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D6475236-02DD-4EDF-A710-67375E2E0C4A}" type="pres">
      <dgm:prSet presAssocID="{B0D3E695-0C02-405B-A884-31C236FFD822}" presName="spaceRect" presStyleCnt="0"/>
      <dgm:spPr/>
    </dgm:pt>
    <dgm:pt modelId="{C990DF2B-7237-44A5-9AAB-791DD158D144}" type="pres">
      <dgm:prSet presAssocID="{B0D3E695-0C02-405B-A884-31C236FFD822}" presName="textRect" presStyleLbl="revTx" presStyleIdx="3" presStyleCnt="4">
        <dgm:presLayoutVars>
          <dgm:chMax val="1"/>
          <dgm:chPref val="1"/>
        </dgm:presLayoutVars>
      </dgm:prSet>
      <dgm:spPr/>
    </dgm:pt>
  </dgm:ptLst>
  <dgm:cxnLst>
    <dgm:cxn modelId="{8846C610-C4B2-431D-A315-F5D5C16E4C57}" type="presOf" srcId="{BD30C31A-EAA8-4F85-8169-B5B3371FF024}" destId="{C16F83F9-0565-4C1F-B1D8-2315897438B5}" srcOrd="0" destOrd="0" presId="urn:microsoft.com/office/officeart/2018/2/layout/IconLabelList"/>
    <dgm:cxn modelId="{DE19E227-55F0-4E86-893C-A37FE347C78D}" srcId="{E3203E8D-5B24-4517-83F9-B2A137E453EA}" destId="{BD30C31A-EAA8-4F85-8169-B5B3371FF024}" srcOrd="0" destOrd="0" parTransId="{F5556C60-AB6A-4CBB-A304-212C1BF82874}" sibTransId="{EB62DD4B-49D4-45E9-9987-1B3D0EBEFC8B}"/>
    <dgm:cxn modelId="{881F0E63-89C3-4FD9-8E4F-1CFF65CB88A5}" type="presOf" srcId="{A7645984-46F3-4F95-9399-97A034914F10}" destId="{85D1EA7E-49F3-4893-816B-23B435F778E8}" srcOrd="0" destOrd="0" presId="urn:microsoft.com/office/officeart/2018/2/layout/IconLabelList"/>
    <dgm:cxn modelId="{80192C45-723A-47EB-8455-B8AF2654DFCB}" type="presOf" srcId="{E3203E8D-5B24-4517-83F9-B2A137E453EA}" destId="{E7AF2360-4AE6-4BC9-9FCF-57F492B217B0}" srcOrd="0" destOrd="0" presId="urn:microsoft.com/office/officeart/2018/2/layout/IconLabelList"/>
    <dgm:cxn modelId="{1D4CB282-5759-4552-BD0A-0800624ACF37}" type="presOf" srcId="{B0D3E695-0C02-405B-A884-31C236FFD822}" destId="{C990DF2B-7237-44A5-9AAB-791DD158D144}" srcOrd="0" destOrd="0" presId="urn:microsoft.com/office/officeart/2018/2/layout/IconLabelList"/>
    <dgm:cxn modelId="{6F713789-7F97-4F5D-BFBA-AED4546B9765}" srcId="{E3203E8D-5B24-4517-83F9-B2A137E453EA}" destId="{B0D3E695-0C02-405B-A884-31C236FFD822}" srcOrd="3" destOrd="0" parTransId="{A926E1F6-E036-493D-9BF3-746E94225BB2}" sibTransId="{FF0E94BD-6622-40ED-BAE0-C3FE2CB71178}"/>
    <dgm:cxn modelId="{E0C11EA1-FA62-4624-A0BD-34DCB0B4ADC4}" srcId="{E3203E8D-5B24-4517-83F9-B2A137E453EA}" destId="{D11429E2-7314-41AB-9175-76531C668CAD}" srcOrd="1" destOrd="0" parTransId="{23D058D4-D31B-4B16-8840-A6B6DD1E707F}" sibTransId="{8EB1ADD6-0F57-4F98-B163-C9800881213B}"/>
    <dgm:cxn modelId="{510B47F4-A77F-441D-9377-D7B67A471D7B}" type="presOf" srcId="{D11429E2-7314-41AB-9175-76531C668CAD}" destId="{EB766425-DB45-4972-808C-CED43B8465BF}" srcOrd="0" destOrd="0" presId="urn:microsoft.com/office/officeart/2018/2/layout/IconLabelList"/>
    <dgm:cxn modelId="{DBA970FB-39EE-44BB-BEAC-06A7640370BD}" srcId="{E3203E8D-5B24-4517-83F9-B2A137E453EA}" destId="{A7645984-46F3-4F95-9399-97A034914F10}" srcOrd="2" destOrd="0" parTransId="{34455E9F-F316-4917-A7A2-9DC3B6CB81B2}" sibTransId="{4E018FBA-7802-41BE-879E-05518611E2C5}"/>
    <dgm:cxn modelId="{AA858D62-E2D1-4812-938D-18FFE0907BDA}" type="presParOf" srcId="{E7AF2360-4AE6-4BC9-9FCF-57F492B217B0}" destId="{8F15CEC7-0186-48DD-B53B-D9AD6B326AA1}" srcOrd="0" destOrd="0" presId="urn:microsoft.com/office/officeart/2018/2/layout/IconLabelList"/>
    <dgm:cxn modelId="{C81316DF-7159-464E-8B0B-EA50EF9A9302}" type="presParOf" srcId="{8F15CEC7-0186-48DD-B53B-D9AD6B326AA1}" destId="{20618009-FDEA-4CCB-A110-55A4890BF9D9}" srcOrd="0" destOrd="0" presId="urn:microsoft.com/office/officeart/2018/2/layout/IconLabelList"/>
    <dgm:cxn modelId="{8B56A49E-42AB-43E0-B15C-AF257C794B0D}" type="presParOf" srcId="{8F15CEC7-0186-48DD-B53B-D9AD6B326AA1}" destId="{A2641EA2-60B3-428A-916F-5AA70F024D47}" srcOrd="1" destOrd="0" presId="urn:microsoft.com/office/officeart/2018/2/layout/IconLabelList"/>
    <dgm:cxn modelId="{894D13AE-F0D6-4144-B197-D40A51EB6771}" type="presParOf" srcId="{8F15CEC7-0186-48DD-B53B-D9AD6B326AA1}" destId="{C16F83F9-0565-4C1F-B1D8-2315897438B5}" srcOrd="2" destOrd="0" presId="urn:microsoft.com/office/officeart/2018/2/layout/IconLabelList"/>
    <dgm:cxn modelId="{9024BF12-CB64-4AB8-8480-C0AAA5822BD9}" type="presParOf" srcId="{E7AF2360-4AE6-4BC9-9FCF-57F492B217B0}" destId="{A7C079F9-437D-4F9B-B37B-6F0F29269F80}" srcOrd="1" destOrd="0" presId="urn:microsoft.com/office/officeart/2018/2/layout/IconLabelList"/>
    <dgm:cxn modelId="{8FA6CE5D-7A83-44BF-B1F4-F24A7FB4DC45}" type="presParOf" srcId="{E7AF2360-4AE6-4BC9-9FCF-57F492B217B0}" destId="{B409A397-0D52-4985-8572-55B3318A9C86}" srcOrd="2" destOrd="0" presId="urn:microsoft.com/office/officeart/2018/2/layout/IconLabelList"/>
    <dgm:cxn modelId="{39813996-F96B-4302-A1D3-93A6B762C10E}" type="presParOf" srcId="{B409A397-0D52-4985-8572-55B3318A9C86}" destId="{C65885F3-3DA3-40D7-893E-2641B63ACD25}" srcOrd="0" destOrd="0" presId="urn:microsoft.com/office/officeart/2018/2/layout/IconLabelList"/>
    <dgm:cxn modelId="{6018A385-B7D1-49C0-9CD1-E07B193F4104}" type="presParOf" srcId="{B409A397-0D52-4985-8572-55B3318A9C86}" destId="{8EEFEDB0-DD34-43C2-BB47-02778B98D540}" srcOrd="1" destOrd="0" presId="urn:microsoft.com/office/officeart/2018/2/layout/IconLabelList"/>
    <dgm:cxn modelId="{3005E6B2-077C-4FCD-910D-DE7FFC944AD3}" type="presParOf" srcId="{B409A397-0D52-4985-8572-55B3318A9C86}" destId="{EB766425-DB45-4972-808C-CED43B8465BF}" srcOrd="2" destOrd="0" presId="urn:microsoft.com/office/officeart/2018/2/layout/IconLabelList"/>
    <dgm:cxn modelId="{1B7EB164-0A09-4F06-A574-4C3CD622A2ED}" type="presParOf" srcId="{E7AF2360-4AE6-4BC9-9FCF-57F492B217B0}" destId="{A7E05C15-5E28-45FB-B024-B7589683BB21}" srcOrd="3" destOrd="0" presId="urn:microsoft.com/office/officeart/2018/2/layout/IconLabelList"/>
    <dgm:cxn modelId="{E15E47F9-3597-4635-AC47-F02F5BD9C126}" type="presParOf" srcId="{E7AF2360-4AE6-4BC9-9FCF-57F492B217B0}" destId="{30C38E45-821D-4920-A1C1-9ABFD192D14F}" srcOrd="4" destOrd="0" presId="urn:microsoft.com/office/officeart/2018/2/layout/IconLabelList"/>
    <dgm:cxn modelId="{45F94671-7B5F-4A98-AD95-90408110BC8B}" type="presParOf" srcId="{30C38E45-821D-4920-A1C1-9ABFD192D14F}" destId="{055C5952-CC56-4FDA-8BBD-A83B8C490791}" srcOrd="0" destOrd="0" presId="urn:microsoft.com/office/officeart/2018/2/layout/IconLabelList"/>
    <dgm:cxn modelId="{66F98D9D-B583-40D4-975C-593847A5DA0F}" type="presParOf" srcId="{30C38E45-821D-4920-A1C1-9ABFD192D14F}" destId="{813AB089-3E2E-45CD-963F-BCD9C89B872B}" srcOrd="1" destOrd="0" presId="urn:microsoft.com/office/officeart/2018/2/layout/IconLabelList"/>
    <dgm:cxn modelId="{ABB01669-864D-405E-909A-C2171F2B9FDD}" type="presParOf" srcId="{30C38E45-821D-4920-A1C1-9ABFD192D14F}" destId="{85D1EA7E-49F3-4893-816B-23B435F778E8}" srcOrd="2" destOrd="0" presId="urn:microsoft.com/office/officeart/2018/2/layout/IconLabelList"/>
    <dgm:cxn modelId="{9CB42B30-9FF1-4C10-B45A-1C08EBF1879C}" type="presParOf" srcId="{E7AF2360-4AE6-4BC9-9FCF-57F492B217B0}" destId="{265B6EF4-C669-48AE-8A81-D39D80BA1C3D}" srcOrd="5" destOrd="0" presId="urn:microsoft.com/office/officeart/2018/2/layout/IconLabelList"/>
    <dgm:cxn modelId="{A824C53C-13F3-4E59-BA69-DB39B54C8363}" type="presParOf" srcId="{E7AF2360-4AE6-4BC9-9FCF-57F492B217B0}" destId="{615E4A18-80B7-49E8-9772-4D1C3C69BC62}" srcOrd="6" destOrd="0" presId="urn:microsoft.com/office/officeart/2018/2/layout/IconLabelList"/>
    <dgm:cxn modelId="{DC64207B-F464-4CCE-9DE0-B744E2A05677}" type="presParOf" srcId="{615E4A18-80B7-49E8-9772-4D1C3C69BC62}" destId="{194E261C-2CBF-44DD-8A01-BD3B5298DE87}" srcOrd="0" destOrd="0" presId="urn:microsoft.com/office/officeart/2018/2/layout/IconLabelList"/>
    <dgm:cxn modelId="{F1A32EB5-95D1-43AC-AEBE-C5606FBD89D6}" type="presParOf" srcId="{615E4A18-80B7-49E8-9772-4D1C3C69BC62}" destId="{D6475236-02DD-4EDF-A710-67375E2E0C4A}" srcOrd="1" destOrd="0" presId="urn:microsoft.com/office/officeart/2018/2/layout/IconLabelList"/>
    <dgm:cxn modelId="{1EB6D15D-4D04-4283-B9DF-641C08A26515}" type="presParOf" srcId="{615E4A18-80B7-49E8-9772-4D1C3C69BC62}" destId="{C990DF2B-7237-44A5-9AAB-791DD158D1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8B327-D525-4BC5-A43A-B91105CD158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7D023D-4BB9-4606-B9BB-5993ABB7D3C0}">
      <dgm:prSet/>
      <dgm:spPr/>
      <dgm:t>
        <a:bodyPr/>
        <a:lstStyle/>
        <a:p>
          <a:pPr>
            <a:lnSpc>
              <a:spcPct val="100000"/>
            </a:lnSpc>
          </a:pPr>
          <a:r>
            <a:rPr lang="en-US" b="1">
              <a:latin typeface="Calibri Light" panose="020F0302020204030204"/>
            </a:rPr>
            <a:t>We want to design</a:t>
          </a:r>
          <a:r>
            <a:rPr lang="en-US" b="1"/>
            <a:t> </a:t>
          </a:r>
          <a:r>
            <a:rPr lang="en-US"/>
            <a:t>and implement a ML algorithm to accept a wide range of RF inputs and generate PI parameters to take predictive actions.</a:t>
          </a:r>
        </a:p>
      </dgm:t>
    </dgm:pt>
    <dgm:pt modelId="{E5502872-4DAA-45FE-8174-B26AF614DB55}" type="parTrans" cxnId="{CE74366A-4AE0-4385-B73E-3B14DFEAF407}">
      <dgm:prSet/>
      <dgm:spPr/>
      <dgm:t>
        <a:bodyPr/>
        <a:lstStyle/>
        <a:p>
          <a:endParaRPr lang="en-US"/>
        </a:p>
      </dgm:t>
    </dgm:pt>
    <dgm:pt modelId="{C687DAAC-A437-4432-820D-CDB3DB6FA51E}" type="sibTrans" cxnId="{CE74366A-4AE0-4385-B73E-3B14DFEAF407}">
      <dgm:prSet/>
      <dgm:spPr/>
      <dgm:t>
        <a:bodyPr/>
        <a:lstStyle/>
        <a:p>
          <a:endParaRPr lang="en-US"/>
        </a:p>
      </dgm:t>
    </dgm:pt>
    <dgm:pt modelId="{E7CDAD4A-B889-4D34-B043-D39AF3A84098}">
      <dgm:prSet/>
      <dgm:spPr/>
      <dgm:t>
        <a:bodyPr/>
        <a:lstStyle/>
        <a:p>
          <a:pPr>
            <a:lnSpc>
              <a:spcPct val="100000"/>
            </a:lnSpc>
          </a:pPr>
          <a:r>
            <a:rPr lang="en-US"/>
            <a:t>The goal is to create increasingly accurate PI parameters that produce improved corrective actions for the tracking system.</a:t>
          </a:r>
        </a:p>
      </dgm:t>
    </dgm:pt>
    <dgm:pt modelId="{6E8FB36A-F7C0-4E2B-BD0C-8AFEE46C4A98}" type="parTrans" cxnId="{5E4D9D62-F1D4-4D79-863B-412A7FFD6204}">
      <dgm:prSet/>
      <dgm:spPr/>
      <dgm:t>
        <a:bodyPr/>
        <a:lstStyle/>
        <a:p>
          <a:endParaRPr lang="en-US"/>
        </a:p>
      </dgm:t>
    </dgm:pt>
    <dgm:pt modelId="{5F78F1B6-6835-4692-9A5D-781B0081C3BF}" type="sibTrans" cxnId="{5E4D9D62-F1D4-4D79-863B-412A7FFD6204}">
      <dgm:prSet/>
      <dgm:spPr/>
      <dgm:t>
        <a:bodyPr/>
        <a:lstStyle/>
        <a:p>
          <a:endParaRPr lang="en-US"/>
        </a:p>
      </dgm:t>
    </dgm:pt>
    <dgm:pt modelId="{75FFF8A5-122A-4DD8-ADD4-08DCD9346347}" type="pres">
      <dgm:prSet presAssocID="{F608B327-D525-4BC5-A43A-B91105CD1581}" presName="root" presStyleCnt="0">
        <dgm:presLayoutVars>
          <dgm:dir/>
          <dgm:resizeHandles val="exact"/>
        </dgm:presLayoutVars>
      </dgm:prSet>
      <dgm:spPr/>
    </dgm:pt>
    <dgm:pt modelId="{A2EEE1C4-4198-467B-BB3A-485895B7BC0A}" type="pres">
      <dgm:prSet presAssocID="{B97D023D-4BB9-4606-B9BB-5993ABB7D3C0}" presName="compNode" presStyleCnt="0"/>
      <dgm:spPr/>
    </dgm:pt>
    <dgm:pt modelId="{AFA7408E-E5E2-4CE9-83DF-F8DBE7873C3F}" type="pres">
      <dgm:prSet presAssocID="{B97D023D-4BB9-4606-B9BB-5993ABB7D3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6CFA101-9000-4C8E-9A86-41247D2F0652}" type="pres">
      <dgm:prSet presAssocID="{B97D023D-4BB9-4606-B9BB-5993ABB7D3C0}" presName="spaceRect" presStyleCnt="0"/>
      <dgm:spPr/>
    </dgm:pt>
    <dgm:pt modelId="{D2639B9A-8F73-4DCF-ABD3-A69D4CBC12F6}" type="pres">
      <dgm:prSet presAssocID="{B97D023D-4BB9-4606-B9BB-5993ABB7D3C0}" presName="textRect" presStyleLbl="revTx" presStyleIdx="0" presStyleCnt="2">
        <dgm:presLayoutVars>
          <dgm:chMax val="1"/>
          <dgm:chPref val="1"/>
        </dgm:presLayoutVars>
      </dgm:prSet>
      <dgm:spPr/>
    </dgm:pt>
    <dgm:pt modelId="{A7C56CA3-090E-4586-BC4B-6FB3804071BE}" type="pres">
      <dgm:prSet presAssocID="{C687DAAC-A437-4432-820D-CDB3DB6FA51E}" presName="sibTrans" presStyleCnt="0"/>
      <dgm:spPr/>
    </dgm:pt>
    <dgm:pt modelId="{253B1258-5F06-44B3-8DFE-E06195DA7EED}" type="pres">
      <dgm:prSet presAssocID="{E7CDAD4A-B889-4D34-B043-D39AF3A84098}" presName="compNode" presStyleCnt="0"/>
      <dgm:spPr/>
    </dgm:pt>
    <dgm:pt modelId="{B8A3B66B-6A23-41B1-9A7B-C0D311B503B2}" type="pres">
      <dgm:prSet presAssocID="{E7CDAD4A-B889-4D34-B043-D39AF3A840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E46682E-B472-4AFF-825B-DAF2B04BBA0B}" type="pres">
      <dgm:prSet presAssocID="{E7CDAD4A-B889-4D34-B043-D39AF3A84098}" presName="spaceRect" presStyleCnt="0"/>
      <dgm:spPr/>
    </dgm:pt>
    <dgm:pt modelId="{B99D98BE-C334-4F5F-8DED-73C093230F32}" type="pres">
      <dgm:prSet presAssocID="{E7CDAD4A-B889-4D34-B043-D39AF3A84098}" presName="textRect" presStyleLbl="revTx" presStyleIdx="1" presStyleCnt="2">
        <dgm:presLayoutVars>
          <dgm:chMax val="1"/>
          <dgm:chPref val="1"/>
        </dgm:presLayoutVars>
      </dgm:prSet>
      <dgm:spPr/>
    </dgm:pt>
  </dgm:ptLst>
  <dgm:cxnLst>
    <dgm:cxn modelId="{F3EF8B30-22DB-4EC9-88B4-5DB11B4A8F2D}" type="presOf" srcId="{E7CDAD4A-B889-4D34-B043-D39AF3A84098}" destId="{B99D98BE-C334-4F5F-8DED-73C093230F32}" srcOrd="0" destOrd="0" presId="urn:microsoft.com/office/officeart/2018/2/layout/IconLabelList"/>
    <dgm:cxn modelId="{5E4D9D62-F1D4-4D79-863B-412A7FFD6204}" srcId="{F608B327-D525-4BC5-A43A-B91105CD1581}" destId="{E7CDAD4A-B889-4D34-B043-D39AF3A84098}" srcOrd="1" destOrd="0" parTransId="{6E8FB36A-F7C0-4E2B-BD0C-8AFEE46C4A98}" sibTransId="{5F78F1B6-6835-4692-9A5D-781B0081C3BF}"/>
    <dgm:cxn modelId="{CE74366A-4AE0-4385-B73E-3B14DFEAF407}" srcId="{F608B327-D525-4BC5-A43A-B91105CD1581}" destId="{B97D023D-4BB9-4606-B9BB-5993ABB7D3C0}" srcOrd="0" destOrd="0" parTransId="{E5502872-4DAA-45FE-8174-B26AF614DB55}" sibTransId="{C687DAAC-A437-4432-820D-CDB3DB6FA51E}"/>
    <dgm:cxn modelId="{BA749756-257B-423F-90D9-68E61EB16E53}" type="presOf" srcId="{F608B327-D525-4BC5-A43A-B91105CD1581}" destId="{75FFF8A5-122A-4DD8-ADD4-08DCD9346347}" srcOrd="0" destOrd="0" presId="urn:microsoft.com/office/officeart/2018/2/layout/IconLabelList"/>
    <dgm:cxn modelId="{8AE889F4-2A37-4388-B893-CA382A83F68B}" type="presOf" srcId="{B97D023D-4BB9-4606-B9BB-5993ABB7D3C0}" destId="{D2639B9A-8F73-4DCF-ABD3-A69D4CBC12F6}" srcOrd="0" destOrd="0" presId="urn:microsoft.com/office/officeart/2018/2/layout/IconLabelList"/>
    <dgm:cxn modelId="{69755367-F7C6-4BF4-AD57-50D49E6021ED}" type="presParOf" srcId="{75FFF8A5-122A-4DD8-ADD4-08DCD9346347}" destId="{A2EEE1C4-4198-467B-BB3A-485895B7BC0A}" srcOrd="0" destOrd="0" presId="urn:microsoft.com/office/officeart/2018/2/layout/IconLabelList"/>
    <dgm:cxn modelId="{213E652D-4673-43FA-8371-556266BD2B27}" type="presParOf" srcId="{A2EEE1C4-4198-467B-BB3A-485895B7BC0A}" destId="{AFA7408E-E5E2-4CE9-83DF-F8DBE7873C3F}" srcOrd="0" destOrd="0" presId="urn:microsoft.com/office/officeart/2018/2/layout/IconLabelList"/>
    <dgm:cxn modelId="{AB10DA66-ACAD-4B3E-8A06-2EEF4FF33706}" type="presParOf" srcId="{A2EEE1C4-4198-467B-BB3A-485895B7BC0A}" destId="{B6CFA101-9000-4C8E-9A86-41247D2F0652}" srcOrd="1" destOrd="0" presId="urn:microsoft.com/office/officeart/2018/2/layout/IconLabelList"/>
    <dgm:cxn modelId="{4F662B45-8156-494A-95B8-D6E7C1A37D52}" type="presParOf" srcId="{A2EEE1C4-4198-467B-BB3A-485895B7BC0A}" destId="{D2639B9A-8F73-4DCF-ABD3-A69D4CBC12F6}" srcOrd="2" destOrd="0" presId="urn:microsoft.com/office/officeart/2018/2/layout/IconLabelList"/>
    <dgm:cxn modelId="{A7F0C86D-6BC3-4658-8CE2-23B4FE3D42CA}" type="presParOf" srcId="{75FFF8A5-122A-4DD8-ADD4-08DCD9346347}" destId="{A7C56CA3-090E-4586-BC4B-6FB3804071BE}" srcOrd="1" destOrd="0" presId="urn:microsoft.com/office/officeart/2018/2/layout/IconLabelList"/>
    <dgm:cxn modelId="{DF431BE0-803B-4687-8FC2-D66994504E52}" type="presParOf" srcId="{75FFF8A5-122A-4DD8-ADD4-08DCD9346347}" destId="{253B1258-5F06-44B3-8DFE-E06195DA7EED}" srcOrd="2" destOrd="0" presId="urn:microsoft.com/office/officeart/2018/2/layout/IconLabelList"/>
    <dgm:cxn modelId="{C4D92A84-11B4-4184-AA18-1CA0813E90ED}" type="presParOf" srcId="{253B1258-5F06-44B3-8DFE-E06195DA7EED}" destId="{B8A3B66B-6A23-41B1-9A7B-C0D311B503B2}" srcOrd="0" destOrd="0" presId="urn:microsoft.com/office/officeart/2018/2/layout/IconLabelList"/>
    <dgm:cxn modelId="{50160115-939A-4019-ABAA-8EDA0205F3BC}" type="presParOf" srcId="{253B1258-5F06-44B3-8DFE-E06195DA7EED}" destId="{FE46682E-B472-4AFF-825B-DAF2B04BBA0B}" srcOrd="1" destOrd="0" presId="urn:microsoft.com/office/officeart/2018/2/layout/IconLabelList"/>
    <dgm:cxn modelId="{3F098B1F-D2DD-4866-B1A7-F9D741718560}" type="presParOf" srcId="{253B1258-5F06-44B3-8DFE-E06195DA7EED}" destId="{B99D98BE-C334-4F5F-8DED-73C093230F3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67069-68FB-46A2-B21D-1826A4B8CA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DFC20E-1D64-42B3-9DD5-433E8DBFB8A7}">
      <dgm:prSet/>
      <dgm:spPr/>
      <dgm:t>
        <a:bodyPr/>
        <a:lstStyle/>
        <a:p>
          <a:pPr>
            <a:lnSpc>
              <a:spcPct val="100000"/>
            </a:lnSpc>
          </a:pPr>
          <a:r>
            <a:rPr lang="en-US"/>
            <a:t>Create training data that will hold data points generated from the existing RF model</a:t>
          </a:r>
        </a:p>
      </dgm:t>
    </dgm:pt>
    <dgm:pt modelId="{A5A80B50-9ABB-4742-AF3A-7D37286CCC2D}" type="parTrans" cxnId="{46F206B0-D8CD-4155-A78F-43DFC552D123}">
      <dgm:prSet/>
      <dgm:spPr/>
      <dgm:t>
        <a:bodyPr/>
        <a:lstStyle/>
        <a:p>
          <a:endParaRPr lang="en-US"/>
        </a:p>
      </dgm:t>
    </dgm:pt>
    <dgm:pt modelId="{71F17B4A-3C62-40A7-8E12-41B75C2C6A90}" type="sibTrans" cxnId="{46F206B0-D8CD-4155-A78F-43DFC552D123}">
      <dgm:prSet phldrT="01" phldr="0"/>
      <dgm:spPr/>
      <dgm:t>
        <a:bodyPr/>
        <a:lstStyle/>
        <a:p>
          <a:endParaRPr lang="en-US"/>
        </a:p>
      </dgm:t>
    </dgm:pt>
    <dgm:pt modelId="{21034551-3891-432F-8657-6550F419799F}">
      <dgm:prSet/>
      <dgm:spPr/>
      <dgm:t>
        <a:bodyPr/>
        <a:lstStyle/>
        <a:p>
          <a:pPr>
            <a:lnSpc>
              <a:spcPct val="100000"/>
            </a:lnSpc>
          </a:pPr>
          <a:r>
            <a:rPr lang="en-US"/>
            <a:t>Develop method of extracting data from the RF model</a:t>
          </a:r>
        </a:p>
      </dgm:t>
    </dgm:pt>
    <dgm:pt modelId="{7C6C0470-8C12-4340-9F3B-BE73176FB4FA}" type="parTrans" cxnId="{DA11E1CF-43E7-4935-97AE-96F88427B05E}">
      <dgm:prSet/>
      <dgm:spPr/>
      <dgm:t>
        <a:bodyPr/>
        <a:lstStyle/>
        <a:p>
          <a:endParaRPr lang="en-US"/>
        </a:p>
      </dgm:t>
    </dgm:pt>
    <dgm:pt modelId="{EF7992A1-F3D1-47D8-8232-5F2B333A188F}" type="sibTrans" cxnId="{DA11E1CF-43E7-4935-97AE-96F88427B05E}">
      <dgm:prSet phldrT="02" phldr="0"/>
      <dgm:spPr/>
      <dgm:t>
        <a:bodyPr/>
        <a:lstStyle/>
        <a:p>
          <a:endParaRPr lang="en-US"/>
        </a:p>
      </dgm:t>
    </dgm:pt>
    <dgm:pt modelId="{23C17CE9-0F2C-4D6C-866B-9B43095A9CEC}">
      <dgm:prSet/>
      <dgm:spPr/>
      <dgm:t>
        <a:bodyPr/>
        <a:lstStyle/>
        <a:p>
          <a:pPr>
            <a:lnSpc>
              <a:spcPct val="100000"/>
            </a:lnSpc>
          </a:pPr>
          <a:r>
            <a:rPr lang="en-US"/>
            <a:t>Implement ML algorithm to guess updated PID parameters</a:t>
          </a:r>
        </a:p>
      </dgm:t>
    </dgm:pt>
    <dgm:pt modelId="{7D4C46CA-EDC9-46DD-88C4-84522E596255}" type="parTrans" cxnId="{866AA10C-6F92-4D67-9C52-AA609119C88B}">
      <dgm:prSet/>
      <dgm:spPr/>
      <dgm:t>
        <a:bodyPr/>
        <a:lstStyle/>
        <a:p>
          <a:endParaRPr lang="en-US"/>
        </a:p>
      </dgm:t>
    </dgm:pt>
    <dgm:pt modelId="{07526E8F-E3FC-4001-B86D-C5B3EE80F2CF}" type="sibTrans" cxnId="{866AA10C-6F92-4D67-9C52-AA609119C88B}">
      <dgm:prSet phldrT="03" phldr="0"/>
      <dgm:spPr/>
      <dgm:t>
        <a:bodyPr/>
        <a:lstStyle/>
        <a:p>
          <a:endParaRPr lang="en-US"/>
        </a:p>
      </dgm:t>
    </dgm:pt>
    <dgm:pt modelId="{CB63EA90-E6C8-4671-BAA4-8D06053A6CC6}" type="pres">
      <dgm:prSet presAssocID="{F6E67069-68FB-46A2-B21D-1826A4B8CA3D}" presName="root" presStyleCnt="0">
        <dgm:presLayoutVars>
          <dgm:dir/>
          <dgm:resizeHandles val="exact"/>
        </dgm:presLayoutVars>
      </dgm:prSet>
      <dgm:spPr/>
    </dgm:pt>
    <dgm:pt modelId="{5D16400C-5AFB-4616-A6C6-0FF34F9F69DF}" type="pres">
      <dgm:prSet presAssocID="{1ADFC20E-1D64-42B3-9DD5-433E8DBFB8A7}" presName="compNode" presStyleCnt="0"/>
      <dgm:spPr/>
    </dgm:pt>
    <dgm:pt modelId="{2E4E868C-44C7-460B-9DBC-D5621B421FED}" type="pres">
      <dgm:prSet presAssocID="{1ADFC20E-1D64-42B3-9DD5-433E8DBFB8A7}" presName="iconRect" presStyleLbl="node1" presStyleIdx="0" presStyleCnt="3" custScaleX="96015" custScaleY="1017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DE3B84A-CA35-420F-9091-3BDD49FE8F37}" type="pres">
      <dgm:prSet presAssocID="{1ADFC20E-1D64-42B3-9DD5-433E8DBFB8A7}" presName="spaceRect" presStyleCnt="0"/>
      <dgm:spPr/>
    </dgm:pt>
    <dgm:pt modelId="{80CB1465-2BC0-4EDC-9E33-18CE4BD327E8}" type="pres">
      <dgm:prSet presAssocID="{1ADFC20E-1D64-42B3-9DD5-433E8DBFB8A7}" presName="textRect" presStyleLbl="revTx" presStyleIdx="0" presStyleCnt="3">
        <dgm:presLayoutVars>
          <dgm:chMax val="1"/>
          <dgm:chPref val="1"/>
        </dgm:presLayoutVars>
      </dgm:prSet>
      <dgm:spPr/>
    </dgm:pt>
    <dgm:pt modelId="{E9BC37EB-306F-4B55-99F7-1A0BBA257255}" type="pres">
      <dgm:prSet presAssocID="{71F17B4A-3C62-40A7-8E12-41B75C2C6A90}" presName="sibTrans" presStyleCnt="0"/>
      <dgm:spPr/>
    </dgm:pt>
    <dgm:pt modelId="{6A333F5E-C399-435F-A3F9-DB9AE6451679}" type="pres">
      <dgm:prSet presAssocID="{21034551-3891-432F-8657-6550F419799F}" presName="compNode" presStyleCnt="0"/>
      <dgm:spPr/>
    </dgm:pt>
    <dgm:pt modelId="{0EF44753-153C-4656-90B7-58428FF92A6C}" type="pres">
      <dgm:prSet presAssocID="{21034551-3891-432F-8657-6550F4197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6201097-AE2A-41F2-ADB4-11A9B3893661}" type="pres">
      <dgm:prSet presAssocID="{21034551-3891-432F-8657-6550F419799F}" presName="spaceRect" presStyleCnt="0"/>
      <dgm:spPr/>
    </dgm:pt>
    <dgm:pt modelId="{AD686006-0D2B-4ACD-A3CD-BCB86FF21B43}" type="pres">
      <dgm:prSet presAssocID="{21034551-3891-432F-8657-6550F419799F}" presName="textRect" presStyleLbl="revTx" presStyleIdx="1" presStyleCnt="3">
        <dgm:presLayoutVars>
          <dgm:chMax val="1"/>
          <dgm:chPref val="1"/>
        </dgm:presLayoutVars>
      </dgm:prSet>
      <dgm:spPr/>
    </dgm:pt>
    <dgm:pt modelId="{49F5B684-2D13-4ECD-BD41-33C88A81A328}" type="pres">
      <dgm:prSet presAssocID="{EF7992A1-F3D1-47D8-8232-5F2B333A188F}" presName="sibTrans" presStyleCnt="0"/>
      <dgm:spPr/>
    </dgm:pt>
    <dgm:pt modelId="{069764D6-FB5E-4B26-960C-A31574413E68}" type="pres">
      <dgm:prSet presAssocID="{23C17CE9-0F2C-4D6C-866B-9B43095A9CEC}" presName="compNode" presStyleCnt="0"/>
      <dgm:spPr/>
    </dgm:pt>
    <dgm:pt modelId="{1C30A0A5-60AB-4FDE-87DF-D379EC6F0F2B}" type="pres">
      <dgm:prSet presAssocID="{23C17CE9-0F2C-4D6C-866B-9B43095A9C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64DDE065-3CDD-4873-AAE2-36BD532C47E0}" type="pres">
      <dgm:prSet presAssocID="{23C17CE9-0F2C-4D6C-866B-9B43095A9CEC}" presName="spaceRect" presStyleCnt="0"/>
      <dgm:spPr/>
    </dgm:pt>
    <dgm:pt modelId="{01A80C72-EBA2-4632-B4D1-E5E9B164BA3F}" type="pres">
      <dgm:prSet presAssocID="{23C17CE9-0F2C-4D6C-866B-9B43095A9CEC}" presName="textRect" presStyleLbl="revTx" presStyleIdx="2" presStyleCnt="3">
        <dgm:presLayoutVars>
          <dgm:chMax val="1"/>
          <dgm:chPref val="1"/>
        </dgm:presLayoutVars>
      </dgm:prSet>
      <dgm:spPr/>
    </dgm:pt>
  </dgm:ptLst>
  <dgm:cxnLst>
    <dgm:cxn modelId="{50C4DB0B-E3D2-4BB6-91AD-5FF81988067B}" type="presOf" srcId="{1ADFC20E-1D64-42B3-9DD5-433E8DBFB8A7}" destId="{80CB1465-2BC0-4EDC-9E33-18CE4BD327E8}" srcOrd="0" destOrd="0" presId="urn:microsoft.com/office/officeart/2018/2/layout/IconLabelList"/>
    <dgm:cxn modelId="{866AA10C-6F92-4D67-9C52-AA609119C88B}" srcId="{F6E67069-68FB-46A2-B21D-1826A4B8CA3D}" destId="{23C17CE9-0F2C-4D6C-866B-9B43095A9CEC}" srcOrd="2" destOrd="0" parTransId="{7D4C46CA-EDC9-46DD-88C4-84522E596255}" sibTransId="{07526E8F-E3FC-4001-B86D-C5B3EE80F2CF}"/>
    <dgm:cxn modelId="{36473421-02BC-446C-A110-5975E2A89F07}" type="presOf" srcId="{F6E67069-68FB-46A2-B21D-1826A4B8CA3D}" destId="{CB63EA90-E6C8-4671-BAA4-8D06053A6CC6}" srcOrd="0" destOrd="0" presId="urn:microsoft.com/office/officeart/2018/2/layout/IconLabelList"/>
    <dgm:cxn modelId="{94D8EF31-AFB3-4E8E-81C5-FD0C5E4A63EE}" type="presOf" srcId="{23C17CE9-0F2C-4D6C-866B-9B43095A9CEC}" destId="{01A80C72-EBA2-4632-B4D1-E5E9B164BA3F}" srcOrd="0" destOrd="0" presId="urn:microsoft.com/office/officeart/2018/2/layout/IconLabelList"/>
    <dgm:cxn modelId="{75911C46-DC8B-41BF-83C3-5960EBBCC0A0}" type="presOf" srcId="{21034551-3891-432F-8657-6550F419799F}" destId="{AD686006-0D2B-4ACD-A3CD-BCB86FF21B43}" srcOrd="0" destOrd="0" presId="urn:microsoft.com/office/officeart/2018/2/layout/IconLabelList"/>
    <dgm:cxn modelId="{46F206B0-D8CD-4155-A78F-43DFC552D123}" srcId="{F6E67069-68FB-46A2-B21D-1826A4B8CA3D}" destId="{1ADFC20E-1D64-42B3-9DD5-433E8DBFB8A7}" srcOrd="0" destOrd="0" parTransId="{A5A80B50-9ABB-4742-AF3A-7D37286CCC2D}" sibTransId="{71F17B4A-3C62-40A7-8E12-41B75C2C6A90}"/>
    <dgm:cxn modelId="{DA11E1CF-43E7-4935-97AE-96F88427B05E}" srcId="{F6E67069-68FB-46A2-B21D-1826A4B8CA3D}" destId="{21034551-3891-432F-8657-6550F419799F}" srcOrd="1" destOrd="0" parTransId="{7C6C0470-8C12-4340-9F3B-BE73176FB4FA}" sibTransId="{EF7992A1-F3D1-47D8-8232-5F2B333A188F}"/>
    <dgm:cxn modelId="{253B64C7-9D9D-41FA-B19E-946CE653BE92}" type="presParOf" srcId="{CB63EA90-E6C8-4671-BAA4-8D06053A6CC6}" destId="{5D16400C-5AFB-4616-A6C6-0FF34F9F69DF}" srcOrd="0" destOrd="0" presId="urn:microsoft.com/office/officeart/2018/2/layout/IconLabelList"/>
    <dgm:cxn modelId="{B15F07DD-913E-4221-9DC0-0D36F096E463}" type="presParOf" srcId="{5D16400C-5AFB-4616-A6C6-0FF34F9F69DF}" destId="{2E4E868C-44C7-460B-9DBC-D5621B421FED}" srcOrd="0" destOrd="0" presId="urn:microsoft.com/office/officeart/2018/2/layout/IconLabelList"/>
    <dgm:cxn modelId="{78954F25-9578-4BE4-BFF1-501C9971C2BD}" type="presParOf" srcId="{5D16400C-5AFB-4616-A6C6-0FF34F9F69DF}" destId="{4DE3B84A-CA35-420F-9091-3BDD49FE8F37}" srcOrd="1" destOrd="0" presId="urn:microsoft.com/office/officeart/2018/2/layout/IconLabelList"/>
    <dgm:cxn modelId="{1D3644F0-E849-452F-9862-8DDA556FB8EA}" type="presParOf" srcId="{5D16400C-5AFB-4616-A6C6-0FF34F9F69DF}" destId="{80CB1465-2BC0-4EDC-9E33-18CE4BD327E8}" srcOrd="2" destOrd="0" presId="urn:microsoft.com/office/officeart/2018/2/layout/IconLabelList"/>
    <dgm:cxn modelId="{7E29AC8C-F7D4-49A1-9C07-99F2F4C69C9A}" type="presParOf" srcId="{CB63EA90-E6C8-4671-BAA4-8D06053A6CC6}" destId="{E9BC37EB-306F-4B55-99F7-1A0BBA257255}" srcOrd="1" destOrd="0" presId="urn:microsoft.com/office/officeart/2018/2/layout/IconLabelList"/>
    <dgm:cxn modelId="{A68A2DE2-C137-4498-9B7A-A4F9B7C8CC31}" type="presParOf" srcId="{CB63EA90-E6C8-4671-BAA4-8D06053A6CC6}" destId="{6A333F5E-C399-435F-A3F9-DB9AE6451679}" srcOrd="2" destOrd="0" presId="urn:microsoft.com/office/officeart/2018/2/layout/IconLabelList"/>
    <dgm:cxn modelId="{D6DB840B-9AE6-479E-8952-8B491D3A28EA}" type="presParOf" srcId="{6A333F5E-C399-435F-A3F9-DB9AE6451679}" destId="{0EF44753-153C-4656-90B7-58428FF92A6C}" srcOrd="0" destOrd="0" presId="urn:microsoft.com/office/officeart/2018/2/layout/IconLabelList"/>
    <dgm:cxn modelId="{5D2A1D28-FEF3-4841-8CB5-22B3AB86F315}" type="presParOf" srcId="{6A333F5E-C399-435F-A3F9-DB9AE6451679}" destId="{A6201097-AE2A-41F2-ADB4-11A9B3893661}" srcOrd="1" destOrd="0" presId="urn:microsoft.com/office/officeart/2018/2/layout/IconLabelList"/>
    <dgm:cxn modelId="{ED866655-30B3-4268-8304-1CE24DA63897}" type="presParOf" srcId="{6A333F5E-C399-435F-A3F9-DB9AE6451679}" destId="{AD686006-0D2B-4ACD-A3CD-BCB86FF21B43}" srcOrd="2" destOrd="0" presId="urn:microsoft.com/office/officeart/2018/2/layout/IconLabelList"/>
    <dgm:cxn modelId="{D1043469-A006-42F7-8DE2-0F7B64E05B5B}" type="presParOf" srcId="{CB63EA90-E6C8-4671-BAA4-8D06053A6CC6}" destId="{49F5B684-2D13-4ECD-BD41-33C88A81A328}" srcOrd="3" destOrd="0" presId="urn:microsoft.com/office/officeart/2018/2/layout/IconLabelList"/>
    <dgm:cxn modelId="{7451AE0B-60C6-43AA-91D9-3A2175176C00}" type="presParOf" srcId="{CB63EA90-E6C8-4671-BAA4-8D06053A6CC6}" destId="{069764D6-FB5E-4B26-960C-A31574413E68}" srcOrd="4" destOrd="0" presId="urn:microsoft.com/office/officeart/2018/2/layout/IconLabelList"/>
    <dgm:cxn modelId="{94CC4E67-597D-4743-8F09-995F5A4A44EB}" type="presParOf" srcId="{069764D6-FB5E-4B26-960C-A31574413E68}" destId="{1C30A0A5-60AB-4FDE-87DF-D379EC6F0F2B}" srcOrd="0" destOrd="0" presId="urn:microsoft.com/office/officeart/2018/2/layout/IconLabelList"/>
    <dgm:cxn modelId="{2B6030AE-B8D8-4C17-BE36-2A544414ED85}" type="presParOf" srcId="{069764D6-FB5E-4B26-960C-A31574413E68}" destId="{64DDE065-3CDD-4873-AAE2-36BD532C47E0}" srcOrd="1" destOrd="0" presId="urn:microsoft.com/office/officeart/2018/2/layout/IconLabelList"/>
    <dgm:cxn modelId="{8BAC84A7-B179-45F9-A391-4891C41E8217}" type="presParOf" srcId="{069764D6-FB5E-4B26-960C-A31574413E68}" destId="{01A80C72-EBA2-4632-B4D1-E5E9B164BA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25927-CE3E-4150-B804-C2AC71A1ADF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4776C88-950D-477A-B97B-2103CB41810E}">
      <dgm:prSet/>
      <dgm:spPr/>
      <dgm:t>
        <a:bodyPr/>
        <a:lstStyle/>
        <a:p>
          <a:pPr rtl="0">
            <a:lnSpc>
              <a:spcPct val="100000"/>
            </a:lnSpc>
          </a:pPr>
          <a:r>
            <a:rPr lang="en-US"/>
            <a:t>RMS error </a:t>
          </a:r>
          <a:r>
            <a:rPr lang="en-US">
              <a:latin typeface="Calibri Light" panose="020F0302020204030204"/>
            </a:rPr>
            <a:t>– incorporates both signal overshoot and damping delay in its calculation – optimal for training ML algorithm to decrease both </a:t>
          </a:r>
          <a:r>
            <a:rPr lang="en-US" b="0">
              <a:latin typeface="Calibri Light" panose="020F0302020204030204"/>
            </a:rPr>
            <a:t>nonidealities</a:t>
          </a:r>
          <a:endParaRPr lang="en-US" b="1"/>
        </a:p>
      </dgm:t>
    </dgm:pt>
    <dgm:pt modelId="{D59F39F7-1BEE-4322-916C-D62B3EE5DF87}" type="parTrans" cxnId="{7D96D873-8436-42E5-9DDC-CCA8E0C4C9AB}">
      <dgm:prSet/>
      <dgm:spPr/>
      <dgm:t>
        <a:bodyPr/>
        <a:lstStyle/>
        <a:p>
          <a:endParaRPr lang="en-US"/>
        </a:p>
      </dgm:t>
    </dgm:pt>
    <dgm:pt modelId="{E9F4BB48-0E5B-4C72-B47D-A9E9563E5DEF}" type="sibTrans" cxnId="{7D96D873-8436-42E5-9DDC-CCA8E0C4C9AB}">
      <dgm:prSet/>
      <dgm:spPr/>
      <dgm:t>
        <a:bodyPr/>
        <a:lstStyle/>
        <a:p>
          <a:endParaRPr lang="en-US"/>
        </a:p>
      </dgm:t>
    </dgm:pt>
    <dgm:pt modelId="{E42F0E1C-A000-4FA1-ACF0-ED91AC89CFC5}">
      <dgm:prSet/>
      <dgm:spPr/>
      <dgm:t>
        <a:bodyPr/>
        <a:lstStyle/>
        <a:p>
          <a:pPr rtl="0">
            <a:lnSpc>
              <a:spcPct val="100000"/>
            </a:lnSpc>
          </a:pPr>
          <a:r>
            <a:rPr lang="en-US"/>
            <a:t>Classical control system design can be used to generate</a:t>
          </a:r>
          <a:r>
            <a:rPr lang="en-US">
              <a:latin typeface="Calibri Light" panose="020F0302020204030204"/>
            </a:rPr>
            <a:t> </a:t>
          </a:r>
          <a:r>
            <a:rPr lang="en-US"/>
            <a:t> controller </a:t>
          </a:r>
          <a:r>
            <a:rPr lang="en-US">
              <a:latin typeface="Calibri Light" panose="020F0302020204030204"/>
            </a:rPr>
            <a:t>parameter datasets used to train the ML block.</a:t>
          </a:r>
          <a:endParaRPr lang="en-US"/>
        </a:p>
      </dgm:t>
    </dgm:pt>
    <dgm:pt modelId="{A7E5CD65-356A-4CB6-A35B-55E95CF2FD1F}" type="parTrans" cxnId="{858B64A7-6958-4076-B8AB-FA769AF3C9DC}">
      <dgm:prSet/>
      <dgm:spPr/>
      <dgm:t>
        <a:bodyPr/>
        <a:lstStyle/>
        <a:p>
          <a:endParaRPr lang="en-US"/>
        </a:p>
      </dgm:t>
    </dgm:pt>
    <dgm:pt modelId="{2416876F-E7C7-4FF6-95EC-A7A0693D7BC9}" type="sibTrans" cxnId="{858B64A7-6958-4076-B8AB-FA769AF3C9DC}">
      <dgm:prSet/>
      <dgm:spPr/>
      <dgm:t>
        <a:bodyPr/>
        <a:lstStyle/>
        <a:p>
          <a:endParaRPr lang="en-US"/>
        </a:p>
      </dgm:t>
    </dgm:pt>
    <dgm:pt modelId="{0BC0A2A2-924B-46F6-9A4C-0CAC3AD74EBA}" type="pres">
      <dgm:prSet presAssocID="{8DC25927-CE3E-4150-B804-C2AC71A1ADFA}" presName="root" presStyleCnt="0">
        <dgm:presLayoutVars>
          <dgm:dir/>
          <dgm:resizeHandles val="exact"/>
        </dgm:presLayoutVars>
      </dgm:prSet>
      <dgm:spPr/>
    </dgm:pt>
    <dgm:pt modelId="{4FF92DF8-3BE5-44DF-80CF-5A9E0CA7DD87}" type="pres">
      <dgm:prSet presAssocID="{F4776C88-950D-477A-B97B-2103CB41810E}" presName="compNode" presStyleCnt="0"/>
      <dgm:spPr/>
    </dgm:pt>
    <dgm:pt modelId="{6DF98EC6-7B32-45B8-BD3C-D5F88E9D2990}" type="pres">
      <dgm:prSet presAssocID="{F4776C88-950D-477A-B97B-2103CB4181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AA1AF43-750F-456E-B18F-43EB81ADC19B}" type="pres">
      <dgm:prSet presAssocID="{F4776C88-950D-477A-B97B-2103CB41810E}" presName="spaceRect" presStyleCnt="0"/>
      <dgm:spPr/>
    </dgm:pt>
    <dgm:pt modelId="{29AA961C-B074-4D32-87D4-E560BBB181DF}" type="pres">
      <dgm:prSet presAssocID="{F4776C88-950D-477A-B97B-2103CB41810E}" presName="textRect" presStyleLbl="revTx" presStyleIdx="0" presStyleCnt="2">
        <dgm:presLayoutVars>
          <dgm:chMax val="1"/>
          <dgm:chPref val="1"/>
        </dgm:presLayoutVars>
      </dgm:prSet>
      <dgm:spPr/>
    </dgm:pt>
    <dgm:pt modelId="{5A26CDD3-43F1-4742-9349-ECE393343C64}" type="pres">
      <dgm:prSet presAssocID="{E9F4BB48-0E5B-4C72-B47D-A9E9563E5DEF}" presName="sibTrans" presStyleCnt="0"/>
      <dgm:spPr/>
    </dgm:pt>
    <dgm:pt modelId="{A601D03D-218C-405A-9DC1-A370DE6E0ECA}" type="pres">
      <dgm:prSet presAssocID="{E42F0E1C-A000-4FA1-ACF0-ED91AC89CFC5}" presName="compNode" presStyleCnt="0"/>
      <dgm:spPr/>
    </dgm:pt>
    <dgm:pt modelId="{A45E674F-9421-49BF-A0B8-CBCCACD93E4A}" type="pres">
      <dgm:prSet presAssocID="{E42F0E1C-A000-4FA1-ACF0-ED91AC89CF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23635EC-76D7-48BB-8620-2B7406372E24}" type="pres">
      <dgm:prSet presAssocID="{E42F0E1C-A000-4FA1-ACF0-ED91AC89CFC5}" presName="spaceRect" presStyleCnt="0"/>
      <dgm:spPr/>
    </dgm:pt>
    <dgm:pt modelId="{4A544B31-0C81-49CA-B12D-E56906A736BB}" type="pres">
      <dgm:prSet presAssocID="{E42F0E1C-A000-4FA1-ACF0-ED91AC89CFC5}" presName="textRect" presStyleLbl="revTx" presStyleIdx="1" presStyleCnt="2">
        <dgm:presLayoutVars>
          <dgm:chMax val="1"/>
          <dgm:chPref val="1"/>
        </dgm:presLayoutVars>
      </dgm:prSet>
      <dgm:spPr/>
    </dgm:pt>
  </dgm:ptLst>
  <dgm:cxnLst>
    <dgm:cxn modelId="{62DCD64B-CFCB-4BEF-8955-03B6BF5F651E}" type="presOf" srcId="{8DC25927-CE3E-4150-B804-C2AC71A1ADFA}" destId="{0BC0A2A2-924B-46F6-9A4C-0CAC3AD74EBA}" srcOrd="0" destOrd="0" presId="urn:microsoft.com/office/officeart/2018/2/layout/IconLabelList"/>
    <dgm:cxn modelId="{7D96D873-8436-42E5-9DDC-CCA8E0C4C9AB}" srcId="{8DC25927-CE3E-4150-B804-C2AC71A1ADFA}" destId="{F4776C88-950D-477A-B97B-2103CB41810E}" srcOrd="0" destOrd="0" parTransId="{D59F39F7-1BEE-4322-916C-D62B3EE5DF87}" sibTransId="{E9F4BB48-0E5B-4C72-B47D-A9E9563E5DEF}"/>
    <dgm:cxn modelId="{8C0A9999-6FEA-4934-A0B7-4C13F03CB78D}" type="presOf" srcId="{E42F0E1C-A000-4FA1-ACF0-ED91AC89CFC5}" destId="{4A544B31-0C81-49CA-B12D-E56906A736BB}" srcOrd="0" destOrd="0" presId="urn:microsoft.com/office/officeart/2018/2/layout/IconLabelList"/>
    <dgm:cxn modelId="{858B64A7-6958-4076-B8AB-FA769AF3C9DC}" srcId="{8DC25927-CE3E-4150-B804-C2AC71A1ADFA}" destId="{E42F0E1C-A000-4FA1-ACF0-ED91AC89CFC5}" srcOrd="1" destOrd="0" parTransId="{A7E5CD65-356A-4CB6-A35B-55E95CF2FD1F}" sibTransId="{2416876F-E7C7-4FF6-95EC-A7A0693D7BC9}"/>
    <dgm:cxn modelId="{1B7813C6-BA45-4822-B844-DDE3B3650FA1}" type="presOf" srcId="{F4776C88-950D-477A-B97B-2103CB41810E}" destId="{29AA961C-B074-4D32-87D4-E560BBB181DF}" srcOrd="0" destOrd="0" presId="urn:microsoft.com/office/officeart/2018/2/layout/IconLabelList"/>
    <dgm:cxn modelId="{F9627263-86A2-422D-A5F3-7E8C07B748FC}" type="presParOf" srcId="{0BC0A2A2-924B-46F6-9A4C-0CAC3AD74EBA}" destId="{4FF92DF8-3BE5-44DF-80CF-5A9E0CA7DD87}" srcOrd="0" destOrd="0" presId="urn:microsoft.com/office/officeart/2018/2/layout/IconLabelList"/>
    <dgm:cxn modelId="{724E9D1A-072E-474B-A750-09CAF58633B6}" type="presParOf" srcId="{4FF92DF8-3BE5-44DF-80CF-5A9E0CA7DD87}" destId="{6DF98EC6-7B32-45B8-BD3C-D5F88E9D2990}" srcOrd="0" destOrd="0" presId="urn:microsoft.com/office/officeart/2018/2/layout/IconLabelList"/>
    <dgm:cxn modelId="{771D02AF-FA49-4F28-A3FF-E41E543F9083}" type="presParOf" srcId="{4FF92DF8-3BE5-44DF-80CF-5A9E0CA7DD87}" destId="{6AA1AF43-750F-456E-B18F-43EB81ADC19B}" srcOrd="1" destOrd="0" presId="urn:microsoft.com/office/officeart/2018/2/layout/IconLabelList"/>
    <dgm:cxn modelId="{10C581AB-3CBC-45AB-A4A1-15D1D46C3715}" type="presParOf" srcId="{4FF92DF8-3BE5-44DF-80CF-5A9E0CA7DD87}" destId="{29AA961C-B074-4D32-87D4-E560BBB181DF}" srcOrd="2" destOrd="0" presId="urn:microsoft.com/office/officeart/2018/2/layout/IconLabelList"/>
    <dgm:cxn modelId="{85B69349-516C-42FB-8C01-A455F2F836EB}" type="presParOf" srcId="{0BC0A2A2-924B-46F6-9A4C-0CAC3AD74EBA}" destId="{5A26CDD3-43F1-4742-9349-ECE393343C64}" srcOrd="1" destOrd="0" presId="urn:microsoft.com/office/officeart/2018/2/layout/IconLabelList"/>
    <dgm:cxn modelId="{42F1AA95-BD9D-46B8-ABFD-0E86E3F76C22}" type="presParOf" srcId="{0BC0A2A2-924B-46F6-9A4C-0CAC3AD74EBA}" destId="{A601D03D-218C-405A-9DC1-A370DE6E0ECA}" srcOrd="2" destOrd="0" presId="urn:microsoft.com/office/officeart/2018/2/layout/IconLabelList"/>
    <dgm:cxn modelId="{38D69BEA-381E-4C91-9F17-66A4B645493B}" type="presParOf" srcId="{A601D03D-218C-405A-9DC1-A370DE6E0ECA}" destId="{A45E674F-9421-49BF-A0B8-CBCCACD93E4A}" srcOrd="0" destOrd="0" presId="urn:microsoft.com/office/officeart/2018/2/layout/IconLabelList"/>
    <dgm:cxn modelId="{12B467EA-8992-42AB-B8AC-284925A1851C}" type="presParOf" srcId="{A601D03D-218C-405A-9DC1-A370DE6E0ECA}" destId="{823635EC-76D7-48BB-8620-2B7406372E24}" srcOrd="1" destOrd="0" presId="urn:microsoft.com/office/officeart/2018/2/layout/IconLabelList"/>
    <dgm:cxn modelId="{71669F3C-12A2-4B07-B88C-BBFA8EA269EE}" type="presParOf" srcId="{A601D03D-218C-405A-9DC1-A370DE6E0ECA}" destId="{4A544B31-0C81-49CA-B12D-E56906A736B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18009-FDEA-4CCB-A110-55A4890BF9D9}">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6F83F9-0565-4C1F-B1D8-2315897438B5}">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Main Goal:</a:t>
          </a:r>
          <a:r>
            <a:rPr lang="en-US" sz="1100" kern="1200">
              <a:latin typeface="Calibri Light" panose="020F0302020204030204"/>
            </a:rPr>
            <a:t> Track satellites to maximize Gain-to-Noise</a:t>
          </a:r>
          <a:endParaRPr lang="en-US" sz="1100" kern="1200"/>
        </a:p>
      </dsp:txBody>
      <dsp:txXfrm>
        <a:off x="569079" y="2427788"/>
        <a:ext cx="2072362" cy="720000"/>
      </dsp:txXfrm>
    </dsp:sp>
    <dsp:sp modelId="{C65885F3-3DA3-40D7-893E-2641B63ACD25}">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B766425-DB45-4972-808C-CED43B8465BF}">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Develop </a:t>
          </a:r>
          <a:r>
            <a:rPr lang="en-US" sz="1100" kern="1200">
              <a:latin typeface="Calibri Light" panose="020F0302020204030204"/>
            </a:rPr>
            <a:t>controls </a:t>
          </a:r>
          <a:r>
            <a:rPr lang="en-US" sz="1100" kern="1200"/>
            <a:t>to</a:t>
          </a:r>
          <a:r>
            <a:rPr lang="en-US" sz="1100" kern="1200">
              <a:latin typeface="Calibri Light" panose="020F0302020204030204"/>
            </a:rPr>
            <a:t> physically move ground dishes to point in proper direction</a:t>
          </a:r>
        </a:p>
      </dsp:txBody>
      <dsp:txXfrm>
        <a:off x="3004105" y="2427788"/>
        <a:ext cx="2072362" cy="720000"/>
      </dsp:txXfrm>
    </dsp:sp>
    <dsp:sp modelId="{055C5952-CC56-4FDA-8BBD-A83B8C490791}">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D1EA7E-49F3-4893-816B-23B435F778E8}">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Normally </a:t>
          </a:r>
          <a:r>
            <a:rPr lang="en-US" sz="1100" kern="1200">
              <a:latin typeface="Calibri Light" panose="020F0302020204030204"/>
            </a:rPr>
            <a:t>controls are done with traditionally calibrated PID systems</a:t>
          </a:r>
          <a:endParaRPr lang="en-US" sz="1100" kern="1200"/>
        </a:p>
      </dsp:txBody>
      <dsp:txXfrm>
        <a:off x="5439131" y="2427788"/>
        <a:ext cx="2072362" cy="720000"/>
      </dsp:txXfrm>
    </dsp:sp>
    <dsp:sp modelId="{194E261C-2CBF-44DD-8A01-BD3B5298DE87}">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90DF2B-7237-44A5-9AAB-791DD158D144}">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Now implementing </a:t>
          </a:r>
          <a:r>
            <a:rPr lang="en-US" sz="1100" kern="1200">
              <a:latin typeface="Calibri Light" panose="020F0302020204030204"/>
            </a:rPr>
            <a:t>with machine</a:t>
          </a:r>
          <a:r>
            <a:rPr lang="en-US" sz="1100" kern="1200"/>
            <a:t> learning</a:t>
          </a:r>
          <a:r>
            <a:rPr lang="en-US" sz="1100" kern="1200">
              <a:latin typeface="Calibri Light" panose="020F0302020204030204"/>
            </a:rPr>
            <a:t> techniques based on simulation databases</a:t>
          </a:r>
          <a:br>
            <a:rPr lang="en-US" sz="1100" kern="1200"/>
          </a:br>
          <a:endParaRPr lang="en-US" sz="1100" kern="1200"/>
        </a:p>
      </dsp:txBody>
      <dsp:txXfrm>
        <a:off x="7874157" y="2427788"/>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7408E-E5E2-4CE9-83DF-F8DBE7873C3F}">
      <dsp:nvSpPr>
        <dsp:cNvPr id="0" name=""/>
        <dsp:cNvSpPr/>
      </dsp:nvSpPr>
      <dsp:spPr>
        <a:xfrm>
          <a:off x="1747800" y="60913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39B9A-8F73-4DCF-ABD3-A69D4CBC12F6}">
      <dsp:nvSpPr>
        <dsp:cNvPr id="0" name=""/>
        <dsp:cNvSpPr/>
      </dsp:nvSpPr>
      <dsp:spPr>
        <a:xfrm>
          <a:off x="559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latin typeface="Calibri Light" panose="020F0302020204030204"/>
            </a:rPr>
            <a:t>We want to design</a:t>
          </a:r>
          <a:r>
            <a:rPr lang="en-US" sz="1500" b="1" kern="1200"/>
            <a:t> </a:t>
          </a:r>
          <a:r>
            <a:rPr lang="en-US" sz="1500" kern="1200"/>
            <a:t>and implement a ML algorithm to accept a wide range of RF inputs and generate PI parameters to take predictive actions.</a:t>
          </a:r>
        </a:p>
      </dsp:txBody>
      <dsp:txXfrm>
        <a:off x="559800" y="3023411"/>
        <a:ext cx="4320000" cy="720000"/>
      </dsp:txXfrm>
    </dsp:sp>
    <dsp:sp modelId="{B8A3B66B-6A23-41B1-9A7B-C0D311B503B2}">
      <dsp:nvSpPr>
        <dsp:cNvPr id="0" name=""/>
        <dsp:cNvSpPr/>
      </dsp:nvSpPr>
      <dsp:spPr>
        <a:xfrm>
          <a:off x="6823800" y="60913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D98BE-C334-4F5F-8DED-73C093230F32}">
      <dsp:nvSpPr>
        <dsp:cNvPr id="0" name=""/>
        <dsp:cNvSpPr/>
      </dsp:nvSpPr>
      <dsp:spPr>
        <a:xfrm>
          <a:off x="5635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goal is to create increasingly accurate PI parameters that produce improved corrective actions for the tracking system.</a:t>
          </a:r>
        </a:p>
      </dsp:txBody>
      <dsp:txXfrm>
        <a:off x="5635800" y="302341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868C-44C7-460B-9DBC-D5621B421FED}">
      <dsp:nvSpPr>
        <dsp:cNvPr id="0" name=""/>
        <dsp:cNvSpPr/>
      </dsp:nvSpPr>
      <dsp:spPr>
        <a:xfrm>
          <a:off x="1003903" y="812374"/>
          <a:ext cx="1338397" cy="1477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B1465-2BC0-4EDC-9E33-18CE4BD327E8}">
      <dsp:nvSpPr>
        <dsp:cNvPr id="0" name=""/>
        <dsp:cNvSpPr/>
      </dsp:nvSpPr>
      <dsp:spPr>
        <a:xfrm>
          <a:off x="59990" y="2660430"/>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Create training data that will hold data points generated from the existing RF model</a:t>
          </a:r>
        </a:p>
      </dsp:txBody>
      <dsp:txXfrm>
        <a:off x="59990" y="2660430"/>
        <a:ext cx="3226223" cy="720000"/>
      </dsp:txXfrm>
    </dsp:sp>
    <dsp:sp modelId="{0EF44753-153C-4656-90B7-58428FF92A6C}">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86006-0D2B-4ACD-A3CD-BCB86FF21B43}">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Develop method of extracting data from the RF model</a:t>
          </a:r>
        </a:p>
      </dsp:txBody>
      <dsp:txXfrm>
        <a:off x="3850802" y="2654049"/>
        <a:ext cx="3226223" cy="720000"/>
      </dsp:txXfrm>
    </dsp:sp>
    <dsp:sp modelId="{1C30A0A5-60AB-4FDE-87DF-D379EC6F0F2B}">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80C72-EBA2-4632-B4D1-E5E9B164BA3F}">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 ML algorithm to guess updated PID parameters</a:t>
          </a:r>
        </a:p>
      </dsp:txBody>
      <dsp:txXfrm>
        <a:off x="7641615" y="2654049"/>
        <a:ext cx="32262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8EC6-7B32-45B8-BD3C-D5F88E9D2990}">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A961C-B074-4D32-87D4-E560BBB181DF}">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t>RMS error </a:t>
          </a:r>
          <a:r>
            <a:rPr lang="en-US" sz="1500" kern="1200">
              <a:latin typeface="Calibri Light" panose="020F0302020204030204"/>
            </a:rPr>
            <a:t>– incorporates both signal overshoot and damping delay in its calculation – optimal for training ML algorithm to decrease both </a:t>
          </a:r>
          <a:r>
            <a:rPr lang="en-US" sz="1500" b="0" kern="1200">
              <a:latin typeface="Calibri Light" panose="020F0302020204030204"/>
            </a:rPr>
            <a:t>nonidealities</a:t>
          </a:r>
          <a:endParaRPr lang="en-US" sz="1500" b="1" kern="1200"/>
        </a:p>
      </dsp:txBody>
      <dsp:txXfrm>
        <a:off x="765914" y="2943510"/>
        <a:ext cx="4320000" cy="720000"/>
      </dsp:txXfrm>
    </dsp:sp>
    <dsp:sp modelId="{A45E674F-9421-49BF-A0B8-CBCCACD93E4A}">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44B31-0C81-49CA-B12D-E56906A736BB}">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t>Classical control system design can be used to generate</a:t>
          </a:r>
          <a:r>
            <a:rPr lang="en-US" sz="1500" kern="1200">
              <a:latin typeface="Calibri Light" panose="020F0302020204030204"/>
            </a:rPr>
            <a:t> </a:t>
          </a:r>
          <a:r>
            <a:rPr lang="en-US" sz="1500" kern="1200"/>
            <a:t> controller </a:t>
          </a:r>
          <a:r>
            <a:rPr lang="en-US" sz="1500" kern="1200">
              <a:latin typeface="Calibri Light" panose="020F0302020204030204"/>
            </a:rPr>
            <a:t>parameter datasets used to train the ML block.</a:t>
          </a:r>
          <a:endParaRPr lang="en-US" sz="1500" kern="1200"/>
        </a:p>
      </dsp:txBody>
      <dsp:txXfrm>
        <a:off x="5841914" y="294351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E1E30-636F-4AA3-A961-EB0662133A66}" type="datetimeFigureOut">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06950-2C75-4188-86DE-B684A92F760F}" type="slidenum">
              <a:t>‹#›</a:t>
            </a:fld>
            <a:endParaRPr lang="en-US"/>
          </a:p>
        </p:txBody>
      </p:sp>
    </p:spTree>
    <p:extLst>
      <p:ext uri="{BB962C8B-B14F-4D97-AF65-F5344CB8AC3E}">
        <p14:creationId xmlns:p14="http://schemas.microsoft.com/office/powerpoint/2010/main" val="320521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Times New Roman"/>
                <a:cs typeface="Times New Roman"/>
              </a:rPr>
              <a:t>This is actually a continuation of a previous AMEND team, and what they produced during their time on the project was a Matlab/Simulink model that simulates the functionality of the antenna tracking system. So in the real world, the tracking system would receive some input data and would output some output data on how the antenna needs to be adjusted.</a:t>
            </a:r>
            <a:endParaRPr lang="en-US" sz="1200" b="0" i="0">
              <a:solidFill>
                <a:srgbClr val="000000"/>
              </a:solidFill>
              <a:effectLst/>
              <a:latin typeface="Times New Roman"/>
              <a:cs typeface="Times New Roman"/>
            </a:endParaRPr>
          </a:p>
          <a:p>
            <a:r>
              <a:rPr lang="en-US">
                <a:solidFill>
                  <a:srgbClr val="000000"/>
                </a:solidFill>
                <a:latin typeface="Times New Roman"/>
                <a:cs typeface="Times New Roman"/>
              </a:rPr>
              <a:t>Having this model as a resource means that we can generate data points on how the tracking system would respond given certain inputs. As a result, we wouldn't need to request large amounts of data from </a:t>
            </a:r>
            <a:r>
              <a:rPr lang="en-US" err="1">
                <a:solidFill>
                  <a:srgbClr val="000000"/>
                </a:solidFill>
                <a:latin typeface="Times New Roman"/>
                <a:cs typeface="Times New Roman"/>
              </a:rPr>
              <a:t>Viasat</a:t>
            </a:r>
            <a:r>
              <a:rPr lang="en-US">
                <a:solidFill>
                  <a:srgbClr val="000000"/>
                </a:solidFill>
                <a:latin typeface="Times New Roman"/>
                <a:cs typeface="Times New Roman"/>
              </a:rPr>
              <a:t> and see if it works for us, we can generate the points in house.</a:t>
            </a:r>
            <a:endParaRPr lang="en-US">
              <a:solidFill>
                <a:srgbClr val="000000"/>
              </a:solidFill>
              <a:latin typeface="Times New Roman" panose="02020603050405020304" pitchFamily="18" charset="0"/>
              <a:cs typeface="Times New Roman"/>
            </a:endParaRPr>
          </a:p>
          <a:p>
            <a:endParaRPr lang="en-US">
              <a:solidFill>
                <a:srgbClr val="000000"/>
              </a:solidFill>
              <a:latin typeface="Times New Roman"/>
              <a:cs typeface="Times New Roman"/>
            </a:endParaRPr>
          </a:p>
          <a:p>
            <a:r>
              <a:rPr lang="en-US">
                <a:solidFill>
                  <a:srgbClr val="000000"/>
                </a:solidFill>
                <a:latin typeface="Times New Roman"/>
                <a:cs typeface="Times New Roman"/>
              </a:rPr>
              <a:t>We</a:t>
            </a:r>
            <a:r>
              <a:rPr lang="en-US" sz="1200" b="0" i="0">
                <a:solidFill>
                  <a:srgbClr val="000000"/>
                </a:solidFill>
                <a:effectLst/>
                <a:latin typeface="Times New Roman"/>
                <a:cs typeface="Times New Roman"/>
              </a:rPr>
              <a:t> will need to carefully select realistic input parameters </a:t>
            </a:r>
            <a:r>
              <a:rPr lang="en-US">
                <a:solidFill>
                  <a:srgbClr val="000000"/>
                </a:solidFill>
                <a:latin typeface="Times New Roman"/>
                <a:cs typeface="Times New Roman"/>
              </a:rPr>
              <a:t>for a variety of scenarios that</a:t>
            </a:r>
            <a:r>
              <a:rPr lang="en-US" sz="1200" b="0" i="0">
                <a:solidFill>
                  <a:srgbClr val="000000"/>
                </a:solidFill>
                <a:effectLst/>
                <a:latin typeface="Times New Roman"/>
                <a:cs typeface="Times New Roman"/>
              </a:rPr>
              <a:t> will create </a:t>
            </a:r>
            <a:r>
              <a:rPr lang="en-US">
                <a:solidFill>
                  <a:srgbClr val="000000"/>
                </a:solidFill>
                <a:latin typeface="Times New Roman"/>
                <a:cs typeface="Times New Roman"/>
              </a:rPr>
              <a:t>useful data for us. </a:t>
            </a:r>
            <a:r>
              <a:rPr lang="en-US" sz="1200" b="0" i="0">
                <a:solidFill>
                  <a:srgbClr val="000000"/>
                </a:solidFill>
                <a:effectLst/>
                <a:latin typeface="Times New Roman"/>
                <a:cs typeface="Times New Roman"/>
              </a:rPr>
              <a:t>The more representative of the real world the scenarios, the more accurate the output we will receive from the model. </a:t>
            </a:r>
            <a:endParaRPr lang="en-US">
              <a:solidFill>
                <a:srgbClr val="000000"/>
              </a:solidFill>
              <a:latin typeface="Times New Roman" panose="02020603050405020304" pitchFamily="18" charset="0"/>
              <a:cs typeface="Times New Roman"/>
            </a:endParaRPr>
          </a:p>
          <a:p>
            <a:r>
              <a:rPr lang="en-US">
                <a:solidFill>
                  <a:srgbClr val="000000"/>
                </a:solidFill>
                <a:latin typeface="Times New Roman"/>
                <a:cs typeface="Times New Roman"/>
              </a:rPr>
              <a:t>We are also working in conjunction with an analog AMEND team. They will be working on increasing the fidelity of the current model, adding capabilities with other real world factors like noise. With</a:t>
            </a:r>
            <a:r>
              <a:rPr lang="en-US" sz="1200" b="0" i="0">
                <a:solidFill>
                  <a:srgbClr val="000000"/>
                </a:solidFill>
                <a:effectLst/>
                <a:latin typeface="Times New Roman"/>
                <a:cs typeface="Times New Roman"/>
              </a:rPr>
              <a:t> the analog team working to make improvements to the model, we can be confident that our base data set will be strong</a:t>
            </a:r>
            <a:r>
              <a:rPr lang="en-US">
                <a:solidFill>
                  <a:srgbClr val="000000"/>
                </a:solidFill>
                <a:latin typeface="Times New Roman"/>
                <a:cs typeface="Times New Roman"/>
              </a:rPr>
              <a:t>.</a:t>
            </a: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6</a:t>
            </a:fld>
            <a:endParaRPr lang="en-US"/>
          </a:p>
        </p:txBody>
      </p:sp>
    </p:spTree>
    <p:extLst>
      <p:ext uri="{BB962C8B-B14F-4D97-AF65-F5344CB8AC3E}">
        <p14:creationId xmlns:p14="http://schemas.microsoft.com/office/powerpoint/2010/main" val="7113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a:cs typeface="Times New Roman"/>
              </a:rPr>
              <a:t>We will utilize the Matlab Statistics and Machine Learning toolbox in order to stay within the existing model's environment [3]. Our project will exist as a separate entity from the existing model, but it will take inputs from and feed outputs back into the existing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a:cs typeface="Calibri" panose="020F0502020204030204"/>
            </a:endParaRPr>
          </a:p>
          <a:p>
            <a:r>
              <a:rPr lang="en-US"/>
              <a:t>It will be easier to synchronize it with the data that is being generated from the RF model, since it is all in </a:t>
            </a:r>
            <a:r>
              <a:rPr lang="en-US" err="1"/>
              <a:t>matlab</a:t>
            </a:r>
            <a:r>
              <a:rPr lang="en-US"/>
              <a:t>. The algorithm will not be as quick as it could be if implemented in a different environment, but it will allow </a:t>
            </a:r>
            <a:r>
              <a:rPr lang="en-US" err="1"/>
              <a:t>viasat</a:t>
            </a:r>
            <a:r>
              <a:rPr lang="en-US"/>
              <a:t> engineers to navigate through the tool more easily, allowing for future opportunity for improvement. </a:t>
            </a:r>
            <a:endParaRPr lang="en-US">
              <a:cs typeface="Calibri"/>
            </a:endParaRPr>
          </a:p>
          <a:p>
            <a:endParaRPr lang="en-US">
              <a:solidFill>
                <a:srgbClr val="000000"/>
              </a:solidFill>
              <a:latin typeface="Times New Roman"/>
              <a:cs typeface="Times New Roman"/>
            </a:endParaRPr>
          </a:p>
          <a:p>
            <a:pPr algn="l" rtl="0" fontAlgn="base"/>
            <a:r>
              <a:rPr lang="en-US" sz="1200" b="0" i="0">
                <a:solidFill>
                  <a:srgbClr val="000000"/>
                </a:solidFill>
                <a:effectLst/>
                <a:latin typeface="Times New Roman"/>
                <a:cs typeface="Times New Roman"/>
              </a:rPr>
              <a:t>The first block will be a database that is populated by outputs from the existing RF model. We will have to create “scenarios” that can be used to generate model data. In other words, we will select certain input parameters, and get some outputs from the RF models using these input parameters. These outputs will then be placed within the database.  </a:t>
            </a:r>
          </a:p>
          <a:p>
            <a:pPr algn="l" rtl="0" fontAlgn="base"/>
            <a:endParaRPr lang="en-US" b="0" i="0">
              <a:solidFill>
                <a:srgbClr val="000000"/>
              </a:solidFill>
              <a:effectLst/>
              <a:latin typeface="Segoe UI" panose="020B0502040204020203" pitchFamily="34" charset="0"/>
            </a:endParaRPr>
          </a:p>
          <a:p>
            <a:pPr fontAlgn="base"/>
            <a:r>
              <a:rPr lang="en-US" sz="1200" b="0" i="0">
                <a:solidFill>
                  <a:srgbClr val="000000"/>
                </a:solidFill>
                <a:effectLst/>
                <a:latin typeface="Times New Roman"/>
                <a:cs typeface="Times New Roman"/>
              </a:rPr>
              <a:t>The second block will be where the machine learning techniques are utilized. The second block will take as input, the data points that were generated and stored within the database. Using these initial values, the ML algorithm implemented within the second block will generate improved PID parameters.</a:t>
            </a:r>
            <a:endParaRPr lang="en-US" b="0" i="0">
              <a:solidFill>
                <a:srgbClr val="000000"/>
              </a:solidFill>
              <a:effectLst/>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7</a:t>
            </a:fld>
            <a:endParaRPr lang="en-US"/>
          </a:p>
        </p:txBody>
      </p:sp>
    </p:spTree>
    <p:extLst>
      <p:ext uri="{BB962C8B-B14F-4D97-AF65-F5344CB8AC3E}">
        <p14:creationId xmlns:p14="http://schemas.microsoft.com/office/powerpoint/2010/main" val="287943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a:cs typeface="Times New Roman"/>
              </a:rPr>
              <a:t>We will utilize the Matlab Statistics and Machine Learning toolbox in order to stay within the existing model's environment [3]. Our project will exist as a separate entity from the existing model, but it will take inputs from and feed outputs back into the existing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a:cs typeface="Calibri" panose="020F0502020204030204"/>
            </a:endParaRPr>
          </a:p>
          <a:p>
            <a:r>
              <a:rPr lang="en-US"/>
              <a:t>It will be easier to synchronize it with the data that is being generated from the RF model, since it is all in </a:t>
            </a:r>
            <a:r>
              <a:rPr lang="en-US" err="1"/>
              <a:t>matlab</a:t>
            </a:r>
            <a:r>
              <a:rPr lang="en-US"/>
              <a:t>. The algorithm will not be as quick as it could be if implemented in a different environment, but it will allow </a:t>
            </a:r>
            <a:r>
              <a:rPr lang="en-US" err="1"/>
              <a:t>viasat</a:t>
            </a:r>
            <a:r>
              <a:rPr lang="en-US"/>
              <a:t> engineers to navigate through the tool more easily, allowing for future opportunity for improvement. </a:t>
            </a:r>
            <a:endParaRPr lang="en-US">
              <a:cs typeface="Calibri"/>
            </a:endParaRPr>
          </a:p>
          <a:p>
            <a:endParaRPr lang="en-US">
              <a:solidFill>
                <a:srgbClr val="000000"/>
              </a:solidFill>
              <a:latin typeface="Times New Roman"/>
              <a:cs typeface="Times New Roman"/>
            </a:endParaRPr>
          </a:p>
          <a:p>
            <a:pPr algn="l" rtl="0" fontAlgn="base"/>
            <a:r>
              <a:rPr lang="en-US" sz="1200" b="0" i="0">
                <a:solidFill>
                  <a:srgbClr val="000000"/>
                </a:solidFill>
                <a:effectLst/>
                <a:latin typeface="Times New Roman"/>
                <a:cs typeface="Times New Roman"/>
              </a:rPr>
              <a:t>The first block will be a database that is populated by outputs from the existing RF model. We will have to create “scenarios” that can be used to generate model data. In other words, we will select certain input parameters, and get some outputs from the RF models using these input parameters. These outputs will then be placed within the database.  </a:t>
            </a:r>
          </a:p>
          <a:p>
            <a:pPr algn="l" rtl="0" fontAlgn="base"/>
            <a:endParaRPr lang="en-US" b="0" i="0">
              <a:solidFill>
                <a:srgbClr val="000000"/>
              </a:solidFill>
              <a:effectLst/>
              <a:latin typeface="Segoe UI" panose="020B0502040204020203" pitchFamily="34" charset="0"/>
            </a:endParaRPr>
          </a:p>
          <a:p>
            <a:pPr fontAlgn="base"/>
            <a:r>
              <a:rPr lang="en-US" sz="1200" b="0" i="0">
                <a:solidFill>
                  <a:srgbClr val="000000"/>
                </a:solidFill>
                <a:effectLst/>
                <a:latin typeface="Times New Roman"/>
                <a:cs typeface="Times New Roman"/>
              </a:rPr>
              <a:t>The second block will be where the machine learning techniques are utilized. The second block will take as input, the data points that were generated and stored within the database. Using these initial values, the ML algorithm implemented within the second block will generate improved PID parameters.</a:t>
            </a:r>
            <a:endParaRPr lang="en-US" b="0" i="0">
              <a:solidFill>
                <a:srgbClr val="000000"/>
              </a:solidFill>
              <a:effectLst/>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8</a:t>
            </a:fld>
            <a:endParaRPr lang="en-US"/>
          </a:p>
        </p:txBody>
      </p:sp>
    </p:spTree>
    <p:extLst>
      <p:ext uri="{BB962C8B-B14F-4D97-AF65-F5344CB8AC3E}">
        <p14:creationId xmlns:p14="http://schemas.microsoft.com/office/powerpoint/2010/main" val="44493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883F-8034-4E0D-80E2-0F6398318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63AC8-0BE7-4B45-9006-ABAE174AD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09F338-08DC-4B19-8634-CB719CA44084}"/>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1A925E70-B59E-4000-82EA-DE95FB77A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8D2FB-52B1-481A-90EE-2549A5788580}"/>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11929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36B4-AF06-46A7-B9DE-720716356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4C6A5-473F-438F-95E9-6B16B5212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DECA-8536-4CE9-9975-409BD0D89A1F}"/>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F8A869F2-D79C-4DFF-B24A-F77463640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0C24E-ADC0-4B8C-AF75-7A1B9C0F275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04589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D736B-4DD8-4D09-A4DA-D91C5333C2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32A02-0676-4D80-80C9-57BD2D358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6E240-BD20-4A9A-94AD-CB8F1BD46218}"/>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FB6E1CD8-112E-42A4-8B31-851E289B7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07BFD-660D-4B35-AEFA-A47657F80EA0}"/>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58500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5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2882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829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432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973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8259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27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597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A0D3-EAFC-47E7-BDA6-EFD4BCF40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47EC6-C510-4644-A900-0B0D17A56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5F0E2-9705-4A86-B1DA-0AF6E3E3DD6B}"/>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384B4EBD-8E1C-4090-8106-E31074ACC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60384-BD47-4B4B-B850-B7685B9FFA56}"/>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10485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727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047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74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E8DC-A597-49B5-86FF-D737B554A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B1E9B2-86F4-4192-BA2A-5B6D3975F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8613B-35E4-47C4-B4F1-529FEFB2B1CD}"/>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29B27595-D5DE-4155-AB24-C3CEC6AB1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AF631-0F56-4B6B-BE87-7AEC3B098725}"/>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42024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93C-A976-4F68-8130-FFBC7ABBB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17055-D788-4557-A85E-19867E31F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F51CB-E037-4272-A39C-F1D63FB49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BCA958-7D6A-4B85-8F53-89AF966AB21E}"/>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6" name="Footer Placeholder 5">
            <a:extLst>
              <a:ext uri="{FF2B5EF4-FFF2-40B4-BE49-F238E27FC236}">
                <a16:creationId xmlns:a16="http://schemas.microsoft.com/office/drawing/2014/main" id="{22E0DA99-E66B-4A42-8013-5F6A79342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64B4B-B6E1-4207-834F-D84D85F0D6C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58124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44E6-DB4C-4522-BAE4-2D3771000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28BFA-ED37-4D31-9DCF-49BBC79A5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E373E-1937-45A0-9896-59D84178D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6473C7-B324-498B-A965-AAE89F7F3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A5D00-AB8A-427C-96DF-C0022C24AA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B2FF5-BA3C-4AAE-BD1D-EA7ECE4F97A4}"/>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8" name="Footer Placeholder 7">
            <a:extLst>
              <a:ext uri="{FF2B5EF4-FFF2-40B4-BE49-F238E27FC236}">
                <a16:creationId xmlns:a16="http://schemas.microsoft.com/office/drawing/2014/main" id="{20B795E2-D05E-4899-BCE8-BF139AE8FC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73305-E52E-4684-A8A5-C741C75276FA}"/>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42581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681-8E4E-4E44-B3E6-FA3DC4C1C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B7981C-ACD7-4C54-B442-27F93AE530A4}"/>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4" name="Footer Placeholder 3">
            <a:extLst>
              <a:ext uri="{FF2B5EF4-FFF2-40B4-BE49-F238E27FC236}">
                <a16:creationId xmlns:a16="http://schemas.microsoft.com/office/drawing/2014/main" id="{96011149-BF52-4C66-971A-7A1626E0D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70DB4-DD0A-4B1F-B217-8032AF0C3AC3}"/>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9285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C619F-3E8A-4FE2-901F-155A872ABE7C}"/>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3" name="Footer Placeholder 2">
            <a:extLst>
              <a:ext uri="{FF2B5EF4-FFF2-40B4-BE49-F238E27FC236}">
                <a16:creationId xmlns:a16="http://schemas.microsoft.com/office/drawing/2014/main" id="{FCB7CD3B-DBCB-409A-BDA9-A404ABD914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D7CD1-CC5A-4E27-95E5-F542601640F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376522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B721-BB4F-4940-90F0-D3A862C10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59C2BC-F340-49C5-AE09-9E3ED8C59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4BA780-054B-4BE9-8E64-E728A4352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434-2409-414B-A813-9CF1F398F13D}"/>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6" name="Footer Placeholder 5">
            <a:extLst>
              <a:ext uri="{FF2B5EF4-FFF2-40B4-BE49-F238E27FC236}">
                <a16:creationId xmlns:a16="http://schemas.microsoft.com/office/drawing/2014/main" id="{0D40A5BE-ED0D-48B4-A159-5DD89B4B9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66BA1-94B0-43ED-9ED3-3264AB646537}"/>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03100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D860-7629-4CE9-8954-483362B40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38887-8564-41CA-BF31-C9DB0C16A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57FF99-01F9-4105-81E3-15D8B804B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EBC11-1AAB-4E99-A860-C989FF31A8B3}"/>
              </a:ext>
            </a:extLst>
          </p:cNvPr>
          <p:cNvSpPr>
            <a:spLocks noGrp="1"/>
          </p:cNvSpPr>
          <p:nvPr>
            <p:ph type="dt" sz="half" idx="10"/>
          </p:nvPr>
        </p:nvSpPr>
        <p:spPr/>
        <p:txBody>
          <a:bodyPr/>
          <a:lstStyle/>
          <a:p>
            <a:fld id="{585AF727-C32A-401C-B739-8A0A4B6C7853}" type="datetimeFigureOut">
              <a:rPr lang="en-US" smtClean="0"/>
              <a:t>4/18/2022</a:t>
            </a:fld>
            <a:endParaRPr lang="en-US"/>
          </a:p>
        </p:txBody>
      </p:sp>
      <p:sp>
        <p:nvSpPr>
          <p:cNvPr id="6" name="Footer Placeholder 5">
            <a:extLst>
              <a:ext uri="{FF2B5EF4-FFF2-40B4-BE49-F238E27FC236}">
                <a16:creationId xmlns:a16="http://schemas.microsoft.com/office/drawing/2014/main" id="{41DD20BB-8E5A-491B-9C97-5646747B0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5B534-06C4-4AE8-96F0-545D7D49CD35}"/>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27145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21587-FFFD-43D5-88BF-7A4669A1D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99ABA-7F4E-4466-8A66-9F58DC246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91D5C-A12E-4490-B3AE-536CFDDFB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AF727-C32A-401C-B739-8A0A4B6C7853}" type="datetimeFigureOut">
              <a:rPr lang="en-US" smtClean="0"/>
              <a:t>4/18/2022</a:t>
            </a:fld>
            <a:endParaRPr lang="en-US"/>
          </a:p>
        </p:txBody>
      </p:sp>
      <p:sp>
        <p:nvSpPr>
          <p:cNvPr id="5" name="Footer Placeholder 4">
            <a:extLst>
              <a:ext uri="{FF2B5EF4-FFF2-40B4-BE49-F238E27FC236}">
                <a16:creationId xmlns:a16="http://schemas.microsoft.com/office/drawing/2014/main" id="{D940CC9A-4297-425C-B168-A5872B81A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CFE2A-3873-4AD5-A6ED-CC227273D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AB260-976E-4AC9-A9F7-3F9ABD5D9FF1}" type="slidenum">
              <a:rPr lang="en-US" smtClean="0"/>
              <a:t>‹#›</a:t>
            </a:fld>
            <a:endParaRPr lang="en-US"/>
          </a:p>
        </p:txBody>
      </p:sp>
    </p:spTree>
    <p:extLst>
      <p:ext uri="{BB962C8B-B14F-4D97-AF65-F5344CB8AC3E}">
        <p14:creationId xmlns:p14="http://schemas.microsoft.com/office/powerpoint/2010/main" val="381436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11510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02B9B6-7CB4-4594-864F-FC5D0B58BEBE}"/>
              </a:ext>
            </a:extLst>
          </p:cNvPr>
          <p:cNvSpPr>
            <a:spLocks noGrp="1"/>
          </p:cNvSpPr>
          <p:nvPr>
            <p:ph type="ctrTitle"/>
          </p:nvPr>
        </p:nvSpPr>
        <p:spPr>
          <a:xfrm>
            <a:off x="1136839" y="746230"/>
            <a:ext cx="10053763" cy="2928470"/>
          </a:xfrm>
        </p:spPr>
        <p:txBody>
          <a:bodyPr anchor="b">
            <a:normAutofit/>
          </a:bodyPr>
          <a:lstStyle/>
          <a:p>
            <a:r>
              <a:rPr lang="en-US" sz="4800" b="1">
                <a:solidFill>
                  <a:srgbClr val="FFFFFF"/>
                </a:solidFill>
                <a:latin typeface="Amasis MT Pro Black"/>
              </a:rPr>
              <a:t>VIASAT AMEND Project</a:t>
            </a:r>
            <a:br>
              <a:rPr lang="en-US" sz="4800">
                <a:solidFill>
                  <a:srgbClr val="FFFFFF"/>
                </a:solidFill>
                <a:cs typeface="Calibri Light"/>
              </a:rPr>
            </a:br>
            <a:r>
              <a:rPr lang="en-US" sz="4800">
                <a:solidFill>
                  <a:srgbClr val="FFFFFF"/>
                </a:solidFill>
                <a:cs typeface="Calibri Light"/>
              </a:rPr>
              <a:t>Final Design Review</a:t>
            </a:r>
            <a:br>
              <a:rPr lang="en-US" sz="4800">
                <a:solidFill>
                  <a:srgbClr val="FFFFFF"/>
                </a:solidFill>
                <a:cs typeface="Calibri Light"/>
              </a:rPr>
            </a:br>
            <a:br>
              <a:rPr lang="en-US" sz="4800"/>
            </a:br>
            <a:r>
              <a:rPr lang="en-US" sz="4800">
                <a:solidFill>
                  <a:srgbClr val="FFFFFF"/>
                </a:solidFill>
              </a:rPr>
              <a:t>Machine Learning Team</a:t>
            </a:r>
            <a:endParaRPr lang="en-US"/>
          </a:p>
        </p:txBody>
      </p:sp>
      <p:sp>
        <p:nvSpPr>
          <p:cNvPr id="3" name="Subtitle 2">
            <a:extLst>
              <a:ext uri="{FF2B5EF4-FFF2-40B4-BE49-F238E27FC236}">
                <a16:creationId xmlns:a16="http://schemas.microsoft.com/office/drawing/2014/main" id="{C3354068-590B-45A4-9E74-0727B8632FFA}"/>
              </a:ext>
            </a:extLst>
          </p:cNvPr>
          <p:cNvSpPr>
            <a:spLocks noGrp="1"/>
          </p:cNvSpPr>
          <p:nvPr>
            <p:ph type="subTitle" idx="1"/>
          </p:nvPr>
        </p:nvSpPr>
        <p:spPr>
          <a:xfrm>
            <a:off x="5043879" y="4459233"/>
            <a:ext cx="10005951" cy="1458258"/>
          </a:xfrm>
        </p:spPr>
        <p:txBody>
          <a:bodyPr vert="horz" lIns="91440" tIns="45720" rIns="91440" bIns="45720" rtlCol="0" anchor="ctr">
            <a:normAutofit/>
          </a:bodyPr>
          <a:lstStyle/>
          <a:p>
            <a:pPr algn="l"/>
            <a:r>
              <a:rPr lang="en-US"/>
              <a:t>4/19/2022</a:t>
            </a:r>
          </a:p>
          <a:p>
            <a:pPr algn="l"/>
            <a:endParaRPr lang="en-US"/>
          </a:p>
        </p:txBody>
      </p:sp>
    </p:spTree>
    <p:extLst>
      <p:ext uri="{BB962C8B-B14F-4D97-AF65-F5344CB8AC3E}">
        <p14:creationId xmlns:p14="http://schemas.microsoft.com/office/powerpoint/2010/main" val="40979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Data Generation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DC9FBA1-6359-3ECA-25F6-5DBCF723C1D2}"/>
              </a:ext>
            </a:extLst>
          </p:cNvPr>
          <p:cNvGraphicFramePr>
            <a:graphicFrameLocks noGrp="1"/>
          </p:cNvGraphicFramePr>
          <p:nvPr>
            <p:ph idx="1"/>
            <p:extLst>
              <p:ext uri="{D42A27DB-BD31-4B8C-83A1-F6EECF244321}">
                <p14:modId xmlns:p14="http://schemas.microsoft.com/office/powerpoint/2010/main" val="308685914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42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Data Generation</a:t>
            </a:r>
            <a:endParaRPr lang="en-US" sz="4000">
              <a:solidFill>
                <a:srgbClr val="FFFFFF"/>
              </a:solidFill>
            </a:endParaRPr>
          </a:p>
        </p:txBody>
      </p:sp>
      <p:sp>
        <p:nvSpPr>
          <p:cNvPr id="6" name="Content Placeholder 2">
            <a:extLst>
              <a:ext uri="{FF2B5EF4-FFF2-40B4-BE49-F238E27FC236}">
                <a16:creationId xmlns:a16="http://schemas.microsoft.com/office/drawing/2014/main" id="{DE77587F-36DE-CEF2-898A-387F80622A4A}"/>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We apply variations to the eigenvalue  "Lambda“</a:t>
            </a:r>
          </a:p>
          <a:p>
            <a:r>
              <a:rPr lang="en-US">
                <a:cs typeface="Calibri"/>
              </a:rPr>
              <a:t>There is a direct dependence of </a:t>
            </a:r>
            <a:r>
              <a:rPr lang="en-US" err="1">
                <a:cs typeface="Calibri"/>
              </a:rPr>
              <a:t>Kp</a:t>
            </a:r>
            <a:r>
              <a:rPr lang="en-US">
                <a:cs typeface="Calibri"/>
              </a:rPr>
              <a:t> and Ki on this parameter.</a:t>
            </a:r>
          </a:p>
          <a:p>
            <a:r>
              <a:rPr lang="en-US">
                <a:cs typeface="Calibri"/>
              </a:rPr>
              <a:t>We generate different errors, outputs, </a:t>
            </a:r>
            <a:r>
              <a:rPr lang="en-US" err="1">
                <a:cs typeface="Calibri"/>
              </a:rPr>
              <a:t>Kp</a:t>
            </a:r>
            <a:r>
              <a:rPr lang="en-US">
                <a:cs typeface="Calibri"/>
              </a:rPr>
              <a:t> and Ki's, and RMS errors.</a:t>
            </a:r>
            <a:endParaRPr lang="en-US"/>
          </a:p>
        </p:txBody>
      </p:sp>
      <p:pic>
        <p:nvPicPr>
          <p:cNvPr id="7" name="Picture 6" descr="Text&#10;&#10;Description automatically generated">
            <a:extLst>
              <a:ext uri="{FF2B5EF4-FFF2-40B4-BE49-F238E27FC236}">
                <a16:creationId xmlns:a16="http://schemas.microsoft.com/office/drawing/2014/main" id="{111E598A-BEF6-05EE-9B67-7052A9F62CB2}"/>
              </a:ext>
            </a:extLst>
          </p:cNvPr>
          <p:cNvPicPr>
            <a:picLocks noChangeAspect="1"/>
          </p:cNvPicPr>
          <p:nvPr/>
        </p:nvPicPr>
        <p:blipFill rotWithShape="1">
          <a:blip r:embed="rId2"/>
          <a:srcRect t="6999"/>
          <a:stretch/>
        </p:blipFill>
        <p:spPr>
          <a:xfrm>
            <a:off x="1651029" y="3790602"/>
            <a:ext cx="8258175" cy="1824817"/>
          </a:xfrm>
          <a:prstGeom prst="rect">
            <a:avLst/>
          </a:prstGeom>
        </p:spPr>
      </p:pic>
      <p:sp>
        <p:nvSpPr>
          <p:cNvPr id="16" name="TextBox 1">
            <a:extLst>
              <a:ext uri="{FF2B5EF4-FFF2-40B4-BE49-F238E27FC236}">
                <a16:creationId xmlns:a16="http://schemas.microsoft.com/office/drawing/2014/main" id="{8D97C68C-5A0E-D711-866C-7471B262C11F}"/>
              </a:ext>
            </a:extLst>
          </p:cNvPr>
          <p:cNvSpPr txBox="1"/>
          <p:nvPr/>
        </p:nvSpPr>
        <p:spPr>
          <a:xfrm>
            <a:off x="3755274" y="5615419"/>
            <a:ext cx="404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Relationship between </a:t>
            </a:r>
            <a:r>
              <a:rPr lang="en-US" err="1"/>
              <a:t>Kp</a:t>
            </a:r>
            <a:r>
              <a:rPr lang="en-US"/>
              <a:t>, Ki, and Lambda</a:t>
            </a:r>
          </a:p>
        </p:txBody>
      </p:sp>
    </p:spTree>
    <p:extLst>
      <p:ext uri="{BB962C8B-B14F-4D97-AF65-F5344CB8AC3E}">
        <p14:creationId xmlns:p14="http://schemas.microsoft.com/office/powerpoint/2010/main" val="18628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Data Generation Code</a:t>
            </a:r>
            <a:endParaRPr lang="en-US" sz="4000">
              <a:solidFill>
                <a:srgbClr val="FFFFFF"/>
              </a:solidFill>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a:lstStyle/>
          <a:p>
            <a:r>
              <a:rPr lang="en-US" sz="2800">
                <a:cs typeface="Calibri"/>
              </a:rPr>
              <a:t>Chooses different Lambda values to generate new K1 and K2 values</a:t>
            </a:r>
          </a:p>
          <a:p>
            <a:r>
              <a:rPr lang="en-US" sz="2800">
                <a:cs typeface="Calibri"/>
              </a:rPr>
              <a:t>Runs simulation with updated K1 and K2</a:t>
            </a:r>
          </a:p>
          <a:p>
            <a:r>
              <a:rPr lang="en-US" sz="2800">
                <a:cs typeface="Calibri"/>
              </a:rPr>
              <a:t>Writes RMS of output angle, as well as corresponding K1 &amp; K2 to training data</a:t>
            </a:r>
          </a:p>
          <a:p>
            <a:endParaRPr lang="en-US" sz="2800">
              <a:cs typeface="Calibri"/>
            </a:endParaRPr>
          </a:p>
          <a:p>
            <a:endParaRPr lang="en-US" sz="2800">
              <a:cs typeface="Calibri"/>
            </a:endParaRPr>
          </a:p>
          <a:p>
            <a:endParaRPr lang="en-US"/>
          </a:p>
        </p:txBody>
      </p:sp>
      <p:pic>
        <p:nvPicPr>
          <p:cNvPr id="10" name="Picture 9">
            <a:extLst>
              <a:ext uri="{FF2B5EF4-FFF2-40B4-BE49-F238E27FC236}">
                <a16:creationId xmlns:a16="http://schemas.microsoft.com/office/drawing/2014/main" id="{E581CB5E-57DF-44FA-BC9A-26678FD2BB70}"/>
              </a:ext>
            </a:extLst>
          </p:cNvPr>
          <p:cNvPicPr>
            <a:picLocks noChangeAspect="1"/>
          </p:cNvPicPr>
          <p:nvPr/>
        </p:nvPicPr>
        <p:blipFill rotWithShape="1">
          <a:blip r:embed="rId2"/>
          <a:srcRect l="1359" t="2402" b="1"/>
          <a:stretch/>
        </p:blipFill>
        <p:spPr>
          <a:xfrm>
            <a:off x="670084" y="3851825"/>
            <a:ext cx="11466586" cy="2203972"/>
          </a:xfrm>
          <a:prstGeom prst="rect">
            <a:avLst/>
          </a:prstGeom>
        </p:spPr>
      </p:pic>
    </p:spTree>
    <p:extLst>
      <p:ext uri="{BB962C8B-B14F-4D97-AF65-F5344CB8AC3E}">
        <p14:creationId xmlns:p14="http://schemas.microsoft.com/office/powerpoint/2010/main" val="324738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Data Generation Code</a:t>
            </a:r>
            <a:endParaRPr lang="en-US" sz="4000">
              <a:solidFill>
                <a:srgbClr val="FFFFFF"/>
              </a:solidFill>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a:lstStyle/>
          <a:p>
            <a:r>
              <a:rPr lang="en-US" sz="2800">
                <a:cs typeface="Calibri"/>
              </a:rPr>
              <a:t>Writes RMS of output angle, as well as corresponding K1 &amp; K2 to training data</a:t>
            </a:r>
          </a:p>
          <a:p>
            <a:endParaRPr lang="en-US" sz="2800">
              <a:cs typeface="Calibri"/>
            </a:endParaRPr>
          </a:p>
          <a:p>
            <a:endParaRPr lang="en-US" sz="2800">
              <a:cs typeface="Calibri"/>
            </a:endParaRPr>
          </a:p>
          <a:p>
            <a:endParaRPr lang="en-US"/>
          </a:p>
        </p:txBody>
      </p:sp>
      <p:pic>
        <p:nvPicPr>
          <p:cNvPr id="12" name="Picture 11">
            <a:extLst>
              <a:ext uri="{FF2B5EF4-FFF2-40B4-BE49-F238E27FC236}">
                <a16:creationId xmlns:a16="http://schemas.microsoft.com/office/drawing/2014/main" id="{E55E8867-8B97-44E8-B209-FDBAF5750294}"/>
              </a:ext>
            </a:extLst>
          </p:cNvPr>
          <p:cNvPicPr>
            <a:picLocks noChangeAspect="1"/>
          </p:cNvPicPr>
          <p:nvPr/>
        </p:nvPicPr>
        <p:blipFill rotWithShape="1">
          <a:blip r:embed="rId2"/>
          <a:srcRect l="894"/>
          <a:stretch/>
        </p:blipFill>
        <p:spPr>
          <a:xfrm>
            <a:off x="2131018" y="2763051"/>
            <a:ext cx="6604634" cy="3831921"/>
          </a:xfrm>
          <a:prstGeom prst="rect">
            <a:avLst/>
          </a:prstGeom>
        </p:spPr>
      </p:pic>
    </p:spTree>
    <p:extLst>
      <p:ext uri="{BB962C8B-B14F-4D97-AF65-F5344CB8AC3E}">
        <p14:creationId xmlns:p14="http://schemas.microsoft.com/office/powerpoint/2010/main" val="262727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Create Python Environment</a:t>
            </a:r>
            <a:endParaRPr lang="en-US" sz="4000">
              <a:solidFill>
                <a:srgbClr val="FFFFFF"/>
              </a:solidFill>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a:lstStyle/>
          <a:p>
            <a:pPr marL="0" indent="0">
              <a:buNone/>
            </a:pPr>
            <a:endParaRPr lang="en-US" sz="2800">
              <a:cs typeface="Calibri"/>
            </a:endParaRPr>
          </a:p>
          <a:p>
            <a:endParaRPr lang="en-US" sz="2800">
              <a:cs typeface="Calibri"/>
            </a:endParaRPr>
          </a:p>
          <a:p>
            <a:endParaRPr lang="en-US"/>
          </a:p>
        </p:txBody>
      </p:sp>
      <p:pic>
        <p:nvPicPr>
          <p:cNvPr id="5" name="Picture 4">
            <a:extLst>
              <a:ext uri="{FF2B5EF4-FFF2-40B4-BE49-F238E27FC236}">
                <a16:creationId xmlns:a16="http://schemas.microsoft.com/office/drawing/2014/main" id="{98E494A5-155F-4027-A44A-DF609CB27444}"/>
              </a:ext>
            </a:extLst>
          </p:cNvPr>
          <p:cNvPicPr>
            <a:picLocks noChangeAspect="1"/>
          </p:cNvPicPr>
          <p:nvPr/>
        </p:nvPicPr>
        <p:blipFill>
          <a:blip r:embed="rId2"/>
          <a:stretch>
            <a:fillRect/>
          </a:stretch>
        </p:blipFill>
        <p:spPr>
          <a:xfrm>
            <a:off x="6241852" y="1667621"/>
            <a:ext cx="4709457" cy="4161732"/>
          </a:xfrm>
          <a:prstGeom prst="rect">
            <a:avLst/>
          </a:prstGeom>
        </p:spPr>
      </p:pic>
      <p:pic>
        <p:nvPicPr>
          <p:cNvPr id="3" name="Picture 5" descr="Text&#10;&#10;Description automatically generated">
            <a:extLst>
              <a:ext uri="{FF2B5EF4-FFF2-40B4-BE49-F238E27FC236}">
                <a16:creationId xmlns:a16="http://schemas.microsoft.com/office/drawing/2014/main" id="{402533F1-325B-6797-B3D1-22DAA8116508}"/>
              </a:ext>
            </a:extLst>
          </p:cNvPr>
          <p:cNvPicPr>
            <a:picLocks noChangeAspect="1"/>
          </p:cNvPicPr>
          <p:nvPr/>
        </p:nvPicPr>
        <p:blipFill>
          <a:blip r:embed="rId3"/>
          <a:stretch>
            <a:fillRect/>
          </a:stretch>
        </p:blipFill>
        <p:spPr>
          <a:xfrm>
            <a:off x="4431324" y="5876687"/>
            <a:ext cx="7481277" cy="917317"/>
          </a:xfrm>
          <a:prstGeom prst="rect">
            <a:avLst/>
          </a:prstGeom>
        </p:spPr>
      </p:pic>
      <p:sp>
        <p:nvSpPr>
          <p:cNvPr id="6" name="TextBox 5">
            <a:extLst>
              <a:ext uri="{FF2B5EF4-FFF2-40B4-BE49-F238E27FC236}">
                <a16:creationId xmlns:a16="http://schemas.microsoft.com/office/drawing/2014/main" id="{B14CD107-6108-643C-1C40-15E8DC3448A0}"/>
              </a:ext>
            </a:extLst>
          </p:cNvPr>
          <p:cNvSpPr txBox="1"/>
          <p:nvPr/>
        </p:nvSpPr>
        <p:spPr>
          <a:xfrm>
            <a:off x="533400" y="2174631"/>
            <a:ext cx="372989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Set up libraries such that the ML algorithm can be run directly from MATLAB</a:t>
            </a:r>
            <a:endParaRPr lang="en-US" sz="2400">
              <a:ea typeface="Calibri"/>
              <a:cs typeface="Calibri"/>
            </a:endParaRPr>
          </a:p>
          <a:p>
            <a:pPr marL="285750" indent="-285750">
              <a:buFont typeface="Arial"/>
              <a:buChar char="•"/>
            </a:pPr>
            <a:r>
              <a:rPr lang="en-US" sz="2400">
                <a:ea typeface="Calibri"/>
                <a:cs typeface="Calibri"/>
              </a:rPr>
              <a:t>Only requires Python to be installed on machine </a:t>
            </a:r>
          </a:p>
          <a:p>
            <a:pPr marL="285750" indent="-285750">
              <a:buFont typeface="Arial"/>
              <a:buChar char="•"/>
            </a:pPr>
            <a:r>
              <a:rPr lang="en-US" sz="2400">
                <a:ea typeface="Calibri"/>
                <a:cs typeface="Calibri"/>
              </a:rPr>
              <a:t>Data generation will create .csv files in location</a:t>
            </a:r>
          </a:p>
          <a:p>
            <a:pPr marL="285750" indent="-285750">
              <a:buFont typeface="Arial"/>
              <a:buChar char="•"/>
            </a:pPr>
            <a:r>
              <a:rPr lang="en-US" sz="2400">
                <a:ea typeface="Calibri"/>
                <a:cs typeface="Calibri"/>
              </a:rPr>
              <a:t>Python code will run in Matlab, take training data, and generate results</a:t>
            </a:r>
          </a:p>
        </p:txBody>
      </p:sp>
    </p:spTree>
    <p:extLst>
      <p:ext uri="{BB962C8B-B14F-4D97-AF65-F5344CB8AC3E}">
        <p14:creationId xmlns:p14="http://schemas.microsoft.com/office/powerpoint/2010/main" val="1041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Python script generating </a:t>
            </a:r>
            <a:r>
              <a:rPr lang="en-US" sz="4000" err="1">
                <a:solidFill>
                  <a:srgbClr val="FFFFFF"/>
                </a:solidFill>
                <a:cs typeface="Calibri Light"/>
              </a:rPr>
              <a:t>Kp</a:t>
            </a:r>
            <a:r>
              <a:rPr lang="en-US" sz="4000">
                <a:solidFill>
                  <a:srgbClr val="FFFFFF"/>
                </a:solidFill>
                <a:cs typeface="Calibri Light"/>
              </a:rPr>
              <a:t>, Ki</a:t>
            </a:r>
            <a:endParaRPr lang="en-US"/>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a:lstStyle/>
          <a:p>
            <a:pPr marL="0" indent="0">
              <a:buNone/>
            </a:pPr>
            <a:endParaRPr lang="en-US" sz="2800">
              <a:cs typeface="Calibri"/>
            </a:endParaRPr>
          </a:p>
          <a:p>
            <a:endParaRPr lang="en-US" sz="2800">
              <a:cs typeface="Calibri"/>
            </a:endParaRPr>
          </a:p>
          <a:p>
            <a:endParaRPr lang="en-US"/>
          </a:p>
        </p:txBody>
      </p:sp>
      <p:sp>
        <p:nvSpPr>
          <p:cNvPr id="3" name="TextBox 2">
            <a:extLst>
              <a:ext uri="{FF2B5EF4-FFF2-40B4-BE49-F238E27FC236}">
                <a16:creationId xmlns:a16="http://schemas.microsoft.com/office/drawing/2014/main" id="{1E2AC636-599D-C4EF-7279-7B1194FAE5B5}"/>
              </a:ext>
            </a:extLst>
          </p:cNvPr>
          <p:cNvSpPr txBox="1"/>
          <p:nvPr/>
        </p:nvSpPr>
        <p:spPr>
          <a:xfrm>
            <a:off x="370115" y="1776186"/>
            <a:ext cx="11297554"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2000" b="1"/>
              <a:t>Goal</a:t>
            </a:r>
            <a:r>
              <a:rPr lang="en-US" sz="2000">
                <a:ea typeface="+mn-lt"/>
                <a:cs typeface="+mn-lt"/>
              </a:rPr>
              <a:t>: Take in the output of the model as input (</a:t>
            </a:r>
            <a:r>
              <a:rPr lang="en-US" sz="2000" err="1">
                <a:ea typeface="+mn-lt"/>
                <a:cs typeface="+mn-lt"/>
              </a:rPr>
              <a:t>angle_m</a:t>
            </a:r>
            <a:r>
              <a:rPr lang="en-US" sz="2000">
                <a:ea typeface="+mn-lt"/>
                <a:cs typeface="+mn-lt"/>
              </a:rPr>
              <a:t>, </a:t>
            </a:r>
            <a:r>
              <a:rPr lang="en-US" sz="2000" err="1">
                <a:ea typeface="+mn-lt"/>
                <a:cs typeface="+mn-lt"/>
              </a:rPr>
              <a:t>angle_l</a:t>
            </a:r>
            <a:r>
              <a:rPr lang="en-US" sz="2000">
                <a:ea typeface="+mn-lt"/>
                <a:cs typeface="+mn-lt"/>
              </a:rPr>
              <a:t>, </a:t>
            </a:r>
            <a:r>
              <a:rPr lang="en-US" sz="2000" err="1">
                <a:ea typeface="+mn-lt"/>
                <a:cs typeface="+mn-lt"/>
              </a:rPr>
              <a:t>wm</a:t>
            </a:r>
            <a:r>
              <a:rPr lang="en-US" sz="2000">
                <a:ea typeface="+mn-lt"/>
                <a:cs typeface="+mn-lt"/>
              </a:rPr>
              <a:t>, </a:t>
            </a:r>
            <a:r>
              <a:rPr lang="en-US" sz="2000" err="1">
                <a:ea typeface="+mn-lt"/>
                <a:cs typeface="+mn-lt"/>
              </a:rPr>
              <a:t>wl</a:t>
            </a:r>
            <a:r>
              <a:rPr lang="en-US" sz="2000">
                <a:ea typeface="+mn-lt"/>
                <a:cs typeface="+mn-lt"/>
              </a:rPr>
              <a:t>) and determine </a:t>
            </a:r>
            <a:r>
              <a:rPr lang="en-US" sz="2000" err="1">
                <a:ea typeface="+mn-lt"/>
                <a:cs typeface="+mn-lt"/>
              </a:rPr>
              <a:t>Kp</a:t>
            </a:r>
            <a:r>
              <a:rPr lang="en-US" sz="2000">
                <a:ea typeface="+mn-lt"/>
                <a:cs typeface="+mn-lt"/>
              </a:rPr>
              <a:t> and Ki through optimal lambda.</a:t>
            </a:r>
            <a:endParaRPr lang="en-US" sz="2000">
              <a:cs typeface="Calibri"/>
            </a:endParaRPr>
          </a:p>
          <a:p>
            <a:pPr marL="285750" indent="-285750">
              <a:spcBef>
                <a:spcPts val="1000"/>
              </a:spcBef>
              <a:buFont typeface="Arial"/>
              <a:buChar char="•"/>
            </a:pPr>
            <a:r>
              <a:rPr lang="en-US" sz="2000">
                <a:ea typeface="+mn-lt"/>
                <a:cs typeface="+mn-lt"/>
              </a:rPr>
              <a:t>The script trains the RNN algorithm by comparing the RMS error in the plant's output to those present in the list of training data. An upper limit can be placed on the RMS error as a constraint on the output </a:t>
            </a:r>
            <a:r>
              <a:rPr lang="en-US" sz="2000" err="1">
                <a:ea typeface="+mn-lt"/>
                <a:cs typeface="+mn-lt"/>
              </a:rPr>
              <a:t>Kp</a:t>
            </a:r>
            <a:r>
              <a:rPr lang="en-US" sz="2000">
                <a:ea typeface="+mn-lt"/>
                <a:cs typeface="+mn-lt"/>
              </a:rPr>
              <a:t> and Ki values.</a:t>
            </a:r>
          </a:p>
          <a:p>
            <a:pPr marL="285750" indent="-285750">
              <a:spcBef>
                <a:spcPts val="1000"/>
              </a:spcBef>
              <a:buFont typeface="Arial"/>
              <a:buChar char="•"/>
            </a:pPr>
            <a:r>
              <a:rPr lang="en-US" sz="2000"/>
              <a:t>The training dataset comprises of </a:t>
            </a:r>
            <a:r>
              <a:rPr lang="en-US" sz="2000" err="1"/>
              <a:t>angle_l</a:t>
            </a:r>
            <a:r>
              <a:rPr lang="en-US" sz="2000"/>
              <a:t> RMSE, K1, K2, reference angle (r), and Lambda. </a:t>
            </a:r>
            <a:endParaRPr lang="en-US" sz="2000">
              <a:ea typeface="+mn-lt"/>
              <a:cs typeface="+mn-lt"/>
            </a:endParaRPr>
          </a:p>
          <a:p>
            <a:pPr marL="285750" indent="-285750">
              <a:spcBef>
                <a:spcPts val="1000"/>
              </a:spcBef>
              <a:buFont typeface="Arial"/>
              <a:buChar char="•"/>
            </a:pPr>
            <a:r>
              <a:rPr lang="en-US" sz="2000">
                <a:ea typeface="+mn-lt"/>
                <a:cs typeface="+mn-lt"/>
              </a:rPr>
              <a:t>Chooses ideal lambda to determine </a:t>
            </a:r>
            <a:r>
              <a:rPr lang="en-US" sz="2000" err="1">
                <a:ea typeface="+mn-lt"/>
                <a:cs typeface="+mn-lt"/>
              </a:rPr>
              <a:t>Kp</a:t>
            </a:r>
            <a:r>
              <a:rPr lang="en-US" sz="2000">
                <a:ea typeface="+mn-lt"/>
                <a:cs typeface="+mn-lt"/>
              </a:rPr>
              <a:t> and Ki. </a:t>
            </a:r>
          </a:p>
          <a:p>
            <a:pPr algn="l"/>
            <a:endParaRPr lang="en-US" sz="2000">
              <a:cs typeface="Calibri"/>
            </a:endParaRPr>
          </a:p>
        </p:txBody>
      </p:sp>
      <p:pic>
        <p:nvPicPr>
          <p:cNvPr id="6" name="Picture 5" descr="Text&#10;&#10;Description automatically generated">
            <a:extLst>
              <a:ext uri="{FF2B5EF4-FFF2-40B4-BE49-F238E27FC236}">
                <a16:creationId xmlns:a16="http://schemas.microsoft.com/office/drawing/2014/main" id="{913670E7-AA77-99BD-9AD7-A4854FD3EC5B}"/>
              </a:ext>
            </a:extLst>
          </p:cNvPr>
          <p:cNvPicPr>
            <a:picLocks noChangeAspect="1"/>
          </p:cNvPicPr>
          <p:nvPr/>
        </p:nvPicPr>
        <p:blipFill>
          <a:blip r:embed="rId2"/>
          <a:stretch>
            <a:fillRect/>
          </a:stretch>
        </p:blipFill>
        <p:spPr>
          <a:xfrm>
            <a:off x="234043" y="4544941"/>
            <a:ext cx="5636985" cy="1841186"/>
          </a:xfrm>
          <a:prstGeom prst="rect">
            <a:avLst/>
          </a:prstGeom>
        </p:spPr>
      </p:pic>
      <p:pic>
        <p:nvPicPr>
          <p:cNvPr id="7" name="Picture 6" descr="Text&#10;&#10;Description automatically generated">
            <a:extLst>
              <a:ext uri="{FF2B5EF4-FFF2-40B4-BE49-F238E27FC236}">
                <a16:creationId xmlns:a16="http://schemas.microsoft.com/office/drawing/2014/main" id="{EC81E6A9-DD7E-E40A-958A-FAFB2E795607}"/>
              </a:ext>
            </a:extLst>
          </p:cNvPr>
          <p:cNvPicPr>
            <a:picLocks noChangeAspect="1"/>
          </p:cNvPicPr>
          <p:nvPr/>
        </p:nvPicPr>
        <p:blipFill>
          <a:blip r:embed="rId3"/>
          <a:stretch>
            <a:fillRect/>
          </a:stretch>
        </p:blipFill>
        <p:spPr>
          <a:xfrm>
            <a:off x="6457043" y="4546536"/>
            <a:ext cx="5210628" cy="1837994"/>
          </a:xfrm>
          <a:prstGeom prst="rect">
            <a:avLst/>
          </a:prstGeom>
        </p:spPr>
      </p:pic>
    </p:spTree>
    <p:extLst>
      <p:ext uri="{BB962C8B-B14F-4D97-AF65-F5344CB8AC3E}">
        <p14:creationId xmlns:p14="http://schemas.microsoft.com/office/powerpoint/2010/main" val="370311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D5FFDD-BF73-41F6-B2A7-C61AB1352404}"/>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endParaRPr lang="en-US" sz="2000"/>
          </a:p>
          <a:p>
            <a:r>
              <a:rPr lang="en-US" sz="2000"/>
              <a:t>We set up RNN code that imports desired libraries</a:t>
            </a:r>
            <a:endParaRPr lang="en-US"/>
          </a:p>
          <a:p>
            <a:r>
              <a:rPr lang="en-US" sz="2000"/>
              <a:t>Code uses “out.csv” as input and pulls RMS data out to be the training set</a:t>
            </a:r>
            <a:endParaRPr lang="en-US" sz="2000">
              <a:cs typeface="Calibri"/>
            </a:endParaRPr>
          </a:p>
          <a:p>
            <a:pPr lvl="1"/>
            <a:r>
              <a:rPr lang="en-US" sz="2000"/>
              <a:t>10000 step time series for </a:t>
            </a:r>
            <a:r>
              <a:rPr lang="en-US" sz="2000" err="1"/>
              <a:t>angle_l</a:t>
            </a:r>
            <a:r>
              <a:rPr lang="en-US" sz="2000"/>
              <a:t>, </a:t>
            </a:r>
            <a:r>
              <a:rPr lang="en-US" sz="2000" err="1"/>
              <a:t>angle_m</a:t>
            </a:r>
            <a:r>
              <a:rPr lang="en-US" sz="2000"/>
              <a:t>, </a:t>
            </a:r>
            <a:r>
              <a:rPr lang="en-US" sz="2000" err="1"/>
              <a:t>wm</a:t>
            </a:r>
            <a:r>
              <a:rPr lang="en-US" sz="2000"/>
              <a:t>, </a:t>
            </a:r>
            <a:r>
              <a:rPr lang="en-US" sz="2000" err="1"/>
              <a:t>wl</a:t>
            </a:r>
            <a:endParaRPr lang="en-US" sz="2000" err="1">
              <a:cs typeface="Calibri"/>
            </a:endParaRPr>
          </a:p>
          <a:p>
            <a:pPr marL="457200" lvl="1" indent="0">
              <a:buNone/>
            </a:pPr>
            <a:endParaRPr lang="en-US" sz="2000">
              <a:ea typeface="+mn-lt"/>
              <a:cs typeface="+mn-lt"/>
            </a:endParaRPr>
          </a:p>
          <a:p>
            <a:r>
              <a:rPr lang="en-US" sz="2000">
                <a:ea typeface="+mn-lt"/>
                <a:cs typeface="+mn-lt"/>
              </a:rPr>
              <a:t>The machine Learning block shall be utilized to optimize this position correction process by setting a threshold RMS error as an upper limit on the accepted amount of error that can be tolerated by the control system. </a:t>
            </a:r>
          </a:p>
          <a:p>
            <a:pPr lvl="1"/>
            <a:r>
              <a:rPr lang="en-US" sz="1600">
                <a:ea typeface="+mn-lt"/>
                <a:cs typeface="+mn-lt"/>
              </a:rPr>
              <a:t>Output is a prediction of the RMS at a lambda value to be used for optimal Ki and </a:t>
            </a:r>
            <a:r>
              <a:rPr lang="en-US" sz="1600" err="1">
                <a:ea typeface="+mn-lt"/>
                <a:cs typeface="+mn-lt"/>
              </a:rPr>
              <a:t>Kp</a:t>
            </a:r>
          </a:p>
          <a:p>
            <a:endParaRPr lang="en-US" sz="2000">
              <a:ea typeface="+mn-lt"/>
              <a:cs typeface="+mn-lt"/>
            </a:endParaRPr>
          </a:p>
          <a:p>
            <a:r>
              <a:rPr lang="en-US" sz="2000">
                <a:ea typeface="+mn-lt"/>
                <a:cs typeface="+mn-lt"/>
              </a:rPr>
              <a:t>We can use the updated plant from the hardware team to generate datasets. </a:t>
            </a:r>
            <a:endParaRPr lang="en-US"/>
          </a:p>
          <a:p>
            <a:endParaRPr lang="en-US" sz="2000">
              <a:ea typeface="+mn-lt"/>
              <a:cs typeface="+mn-lt"/>
            </a:endParaRPr>
          </a:p>
          <a:p>
            <a:endParaRPr lang="en-US" sz="2000"/>
          </a:p>
        </p:txBody>
      </p:sp>
      <p:sp>
        <p:nvSpPr>
          <p:cNvPr id="4" name="Content Placeholder 2">
            <a:extLst>
              <a:ext uri="{FF2B5EF4-FFF2-40B4-BE49-F238E27FC236}">
                <a16:creationId xmlns:a16="http://schemas.microsoft.com/office/drawing/2014/main" id="{FA547DB0-483A-3CBC-C76F-E39F19BF8FC1}"/>
              </a:ext>
            </a:extLst>
          </p:cNvPr>
          <p:cNvSpPr txBox="1">
            <a:spLocks/>
          </p:cNvSpPr>
          <p:nvPr/>
        </p:nvSpPr>
        <p:spPr>
          <a:xfrm>
            <a:off x="893820" y="313826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ea typeface="+mn-lt"/>
              <a:cs typeface="+mn-lt"/>
            </a:endParaRPr>
          </a:p>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B5DFE4B4-5DC1-A8A5-7265-49D3DEB450C2}"/>
              </a:ext>
            </a:extLst>
          </p:cNvPr>
          <p:cNvSpPr txBox="1"/>
          <p:nvPr/>
        </p:nvSpPr>
        <p:spPr>
          <a:xfrm>
            <a:off x="1087225" y="443060"/>
            <a:ext cx="55083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Calibri Light"/>
              </a:rPr>
              <a:t>Current RNN code</a:t>
            </a:r>
            <a:r>
              <a:rPr lang="en-US" sz="4000">
                <a:solidFill>
                  <a:srgbClr val="FFFFFF"/>
                </a:solidFill>
                <a:latin typeface="Calibri Light"/>
                <a:cs typeface="Calibri Light"/>
              </a:rPr>
              <a:t>​</a:t>
            </a:r>
            <a:endParaRPr lang="en-US" sz="4000">
              <a:solidFill>
                <a:srgbClr val="FFFFFF"/>
              </a:solidFill>
            </a:endParaRPr>
          </a:p>
        </p:txBody>
      </p:sp>
    </p:spTree>
    <p:extLst>
      <p:ext uri="{BB962C8B-B14F-4D97-AF65-F5344CB8AC3E}">
        <p14:creationId xmlns:p14="http://schemas.microsoft.com/office/powerpoint/2010/main" val="306138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038448" y="572723"/>
            <a:ext cx="10044023" cy="877729"/>
          </a:xfrm>
        </p:spPr>
        <p:txBody>
          <a:bodyPr anchor="ctr">
            <a:normAutofit/>
          </a:bodyPr>
          <a:lstStyle/>
          <a:p>
            <a:r>
              <a:rPr lang="en-US" sz="4000">
                <a:solidFill>
                  <a:schemeClr val="bg1"/>
                </a:solidFill>
                <a:ea typeface="+mj-lt"/>
                <a:cs typeface="+mj-lt"/>
              </a:rPr>
              <a:t>Working Results</a:t>
            </a:r>
          </a:p>
          <a:p>
            <a:endParaRPr lang="en-US" sz="4000">
              <a:solidFill>
                <a:srgbClr val="FFFFFF"/>
              </a:solidFill>
              <a:cs typeface="Calibri Light"/>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vert="horz" lIns="91440" tIns="45720" rIns="91440" bIns="45720" rtlCol="0" anchor="t">
            <a:normAutofit/>
          </a:bodyPr>
          <a:lstStyle/>
          <a:p>
            <a:endParaRPr lang="en-US" sz="2800">
              <a:cs typeface="Calibri"/>
            </a:endParaRPr>
          </a:p>
          <a:p>
            <a:endParaRPr lang="en-US" sz="2800">
              <a:cs typeface="Calibri"/>
            </a:endParaRPr>
          </a:p>
          <a:p>
            <a:endParaRPr lang="en-US"/>
          </a:p>
        </p:txBody>
      </p:sp>
      <p:pic>
        <p:nvPicPr>
          <p:cNvPr id="3" name="Picture 2" descr="No description available.">
            <a:extLst>
              <a:ext uri="{FF2B5EF4-FFF2-40B4-BE49-F238E27FC236}">
                <a16:creationId xmlns:a16="http://schemas.microsoft.com/office/drawing/2014/main" id="{52DD6994-0B89-A3AF-A89D-3D2B45BC0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629" y="2053431"/>
            <a:ext cx="58864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6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038448" y="572723"/>
            <a:ext cx="10044023" cy="877729"/>
          </a:xfrm>
        </p:spPr>
        <p:txBody>
          <a:bodyPr anchor="ctr">
            <a:normAutofit/>
          </a:bodyPr>
          <a:lstStyle/>
          <a:p>
            <a:r>
              <a:rPr lang="en-US" sz="4000" dirty="0">
                <a:solidFill>
                  <a:schemeClr val="bg1"/>
                </a:solidFill>
                <a:ea typeface="+mj-lt"/>
                <a:cs typeface="+mj-lt"/>
              </a:rPr>
              <a:t>Plant Output vs Time </a:t>
            </a:r>
            <a:endParaRPr lang="en-US">
              <a:solidFill>
                <a:schemeClr val="bg1"/>
              </a:solidFill>
              <a:cs typeface="Calibri Light"/>
            </a:endParaRPr>
          </a:p>
          <a:p>
            <a:endParaRPr lang="en-US" sz="4000">
              <a:solidFill>
                <a:srgbClr val="FFFFFF"/>
              </a:solidFill>
              <a:cs typeface="Calibri Light"/>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vert="horz" lIns="91440" tIns="45720" rIns="91440" bIns="45720" rtlCol="0" anchor="t">
            <a:normAutofit/>
          </a:bodyPr>
          <a:lstStyle/>
          <a:p>
            <a:endParaRPr lang="en-US" sz="2800">
              <a:cs typeface="Calibri"/>
            </a:endParaRPr>
          </a:p>
          <a:p>
            <a:endParaRPr lang="en-US" sz="2800">
              <a:cs typeface="Calibri"/>
            </a:endParaRPr>
          </a:p>
          <a:p>
            <a:endParaRPr lang="en-US"/>
          </a:p>
        </p:txBody>
      </p:sp>
      <p:pic>
        <p:nvPicPr>
          <p:cNvPr id="5" name="Picture 5" descr="A picture containing chart&#10;&#10;Description automatically generated">
            <a:extLst>
              <a:ext uri="{FF2B5EF4-FFF2-40B4-BE49-F238E27FC236}">
                <a16:creationId xmlns:a16="http://schemas.microsoft.com/office/drawing/2014/main" id="{B5112833-4AF8-12B2-47FC-0EB23FFE6C6A}"/>
              </a:ext>
            </a:extLst>
          </p:cNvPr>
          <p:cNvPicPr>
            <a:picLocks noChangeAspect="1"/>
          </p:cNvPicPr>
          <p:nvPr/>
        </p:nvPicPr>
        <p:blipFill>
          <a:blip r:embed="rId2"/>
          <a:stretch>
            <a:fillRect/>
          </a:stretch>
        </p:blipFill>
        <p:spPr>
          <a:xfrm>
            <a:off x="1357086" y="2031172"/>
            <a:ext cx="9477828" cy="4522855"/>
          </a:xfrm>
          <a:prstGeom prst="rect">
            <a:avLst/>
          </a:prstGeom>
        </p:spPr>
      </p:pic>
    </p:spTree>
    <p:extLst>
      <p:ext uri="{BB962C8B-B14F-4D97-AF65-F5344CB8AC3E}">
        <p14:creationId xmlns:p14="http://schemas.microsoft.com/office/powerpoint/2010/main" val="330713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988390" y="1217921"/>
            <a:ext cx="10044023" cy="877729"/>
          </a:xfrm>
        </p:spPr>
        <p:txBody>
          <a:bodyPr anchor="ctr">
            <a:normAutofit/>
          </a:bodyPr>
          <a:lstStyle/>
          <a:p>
            <a:r>
              <a:rPr lang="en-US" sz="4000">
                <a:solidFill>
                  <a:schemeClr val="bg1"/>
                </a:solidFill>
                <a:ea typeface="+mj-lt"/>
                <a:cs typeface="+mj-lt"/>
              </a:rPr>
              <a:t>Adding dynamic input</a:t>
            </a:r>
          </a:p>
          <a:p>
            <a:endParaRPr lang="en-US" sz="4000">
              <a:solidFill>
                <a:schemeClr val="bg1"/>
              </a:solidFill>
              <a:ea typeface="+mj-lt"/>
              <a:cs typeface="+mj-lt"/>
            </a:endParaRPr>
          </a:p>
          <a:p>
            <a:endParaRPr lang="en-US" sz="4000">
              <a:solidFill>
                <a:schemeClr val="bg1"/>
              </a:solidFill>
              <a:ea typeface="+mj-lt"/>
              <a:cs typeface="+mj-lt"/>
            </a:endParaRPr>
          </a:p>
          <a:p>
            <a:endParaRPr lang="en-US" sz="4000">
              <a:solidFill>
                <a:srgbClr val="FFFFFF"/>
              </a:solidFill>
              <a:cs typeface="Calibri Light"/>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vert="horz" lIns="91440" tIns="45720" rIns="91440" bIns="45720" rtlCol="0" anchor="t">
            <a:normAutofit/>
          </a:bodyPr>
          <a:lstStyle/>
          <a:p>
            <a:endParaRPr lang="en-US" sz="2800">
              <a:cs typeface="Calibri"/>
            </a:endParaRPr>
          </a:p>
          <a:p>
            <a:endParaRPr lang="en-US" sz="2800">
              <a:cs typeface="Calibri"/>
            </a:endParaRPr>
          </a:p>
          <a:p>
            <a:endParaRPr lang="en-US"/>
          </a:p>
        </p:txBody>
      </p:sp>
      <p:sp>
        <p:nvSpPr>
          <p:cNvPr id="3" name="Content Placeholder 2">
            <a:extLst>
              <a:ext uri="{FF2B5EF4-FFF2-40B4-BE49-F238E27FC236}">
                <a16:creationId xmlns:a16="http://schemas.microsoft.com/office/drawing/2014/main" id="{8F0AEFE6-DE91-F06C-2577-7A5BC153849C}"/>
              </a:ext>
            </a:extLst>
          </p:cNvPr>
          <p:cNvSpPr txBox="1">
            <a:spLocks/>
          </p:cNvSpPr>
          <p:nvPr/>
        </p:nvSpPr>
        <p:spPr>
          <a:xfrm>
            <a:off x="889000" y="17153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Test with functions like square and sine instead of constant reference</a:t>
            </a:r>
          </a:p>
          <a:p>
            <a:r>
              <a:rPr lang="en-US" dirty="0">
                <a:cs typeface="Calibri"/>
              </a:rPr>
              <a:t>Achieved some level of tracking with a square wave</a:t>
            </a:r>
          </a:p>
          <a:p>
            <a:r>
              <a:rPr lang="en-US" dirty="0">
                <a:cs typeface="Calibri"/>
              </a:rPr>
              <a:t>Lower lambda used -&gt; Slower changes to track</a:t>
            </a:r>
          </a:p>
          <a:p>
            <a:endParaRPr lang="en-US">
              <a:cs typeface="Calibri"/>
            </a:endParaRPr>
          </a:p>
          <a:p>
            <a:endParaRPr lang="en-US">
              <a:cs typeface="Calibri"/>
            </a:endParaRPr>
          </a:p>
          <a:p>
            <a:pPr marL="0" indent="0">
              <a:buNone/>
            </a:pPr>
            <a:endParaRPr lang="en-US">
              <a:cs typeface="Calibri"/>
            </a:endParaRPr>
          </a:p>
        </p:txBody>
      </p:sp>
      <p:pic>
        <p:nvPicPr>
          <p:cNvPr id="6" name="Picture 6" descr="Chart, line chart&#10;&#10;Description automatically generated">
            <a:extLst>
              <a:ext uri="{FF2B5EF4-FFF2-40B4-BE49-F238E27FC236}">
                <a16:creationId xmlns:a16="http://schemas.microsoft.com/office/drawing/2014/main" id="{88552D44-161E-D222-9D01-827C49608B49}"/>
              </a:ext>
            </a:extLst>
          </p:cNvPr>
          <p:cNvPicPr>
            <a:picLocks noChangeAspect="1"/>
          </p:cNvPicPr>
          <p:nvPr/>
        </p:nvPicPr>
        <p:blipFill>
          <a:blip r:embed="rId2"/>
          <a:stretch>
            <a:fillRect/>
          </a:stretch>
        </p:blipFill>
        <p:spPr>
          <a:xfrm>
            <a:off x="5989367" y="3102741"/>
            <a:ext cx="5848250" cy="3463836"/>
          </a:xfrm>
          <a:prstGeom prst="rect">
            <a:avLst/>
          </a:prstGeom>
        </p:spPr>
      </p:pic>
      <p:pic>
        <p:nvPicPr>
          <p:cNvPr id="7" name="Picture 7" descr="Chart, histogram&#10;&#10;Description automatically generated">
            <a:extLst>
              <a:ext uri="{FF2B5EF4-FFF2-40B4-BE49-F238E27FC236}">
                <a16:creationId xmlns:a16="http://schemas.microsoft.com/office/drawing/2014/main" id="{931CF14C-4E06-DD5A-2702-847381DFC446}"/>
              </a:ext>
            </a:extLst>
          </p:cNvPr>
          <p:cNvPicPr>
            <a:picLocks noChangeAspect="1"/>
          </p:cNvPicPr>
          <p:nvPr/>
        </p:nvPicPr>
        <p:blipFill>
          <a:blip r:embed="rId3"/>
          <a:stretch>
            <a:fillRect/>
          </a:stretch>
        </p:blipFill>
        <p:spPr>
          <a:xfrm>
            <a:off x="490267" y="3159479"/>
            <a:ext cx="5504696" cy="3229294"/>
          </a:xfrm>
          <a:prstGeom prst="rect">
            <a:avLst/>
          </a:prstGeom>
        </p:spPr>
      </p:pic>
    </p:spTree>
    <p:extLst>
      <p:ext uri="{BB962C8B-B14F-4D97-AF65-F5344CB8AC3E}">
        <p14:creationId xmlns:p14="http://schemas.microsoft.com/office/powerpoint/2010/main" val="165631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422138CA-6059-4C87-9C18-E15C885A54D9}"/>
              </a:ext>
            </a:extLst>
          </p:cNvPr>
          <p:cNvPicPr>
            <a:picLocks noChangeAspect="1"/>
          </p:cNvPicPr>
          <p:nvPr/>
        </p:nvPicPr>
        <p:blipFill>
          <a:blip r:embed="rId2"/>
          <a:stretch>
            <a:fillRect/>
          </a:stretch>
        </p:blipFill>
        <p:spPr>
          <a:xfrm>
            <a:off x="3142" y="2506"/>
            <a:ext cx="12264272" cy="1432576"/>
          </a:xfrm>
          <a:prstGeom prst="rect">
            <a:avLst/>
          </a:prstGeom>
        </p:spPr>
      </p:pic>
      <p:graphicFrame>
        <p:nvGraphicFramePr>
          <p:cNvPr id="12" name="Content Placeholder 2">
            <a:extLst>
              <a:ext uri="{FF2B5EF4-FFF2-40B4-BE49-F238E27FC236}">
                <a16:creationId xmlns:a16="http://schemas.microsoft.com/office/drawing/2014/main" id="{4956E9FB-FA86-4C8B-ADF1-83FED2404FB3}"/>
              </a:ext>
            </a:extLst>
          </p:cNvPr>
          <p:cNvGraphicFramePr>
            <a:graphicFrameLocks noGrp="1"/>
          </p:cNvGraphicFramePr>
          <p:nvPr>
            <p:ph idx="4294967295"/>
            <p:extLst>
              <p:ext uri="{D42A27DB-BD31-4B8C-83A1-F6EECF244321}">
                <p14:modId xmlns:p14="http://schemas.microsoft.com/office/powerpoint/2010/main" val="1777990131"/>
              </p:ext>
            </p:extLst>
          </p:nvPr>
        </p:nvGraphicFramePr>
        <p:xfrm>
          <a:off x="874059" y="1657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ADDD21B0-BEC2-447A-9616-4F338158666A}"/>
              </a:ext>
            </a:extLst>
          </p:cNvPr>
          <p:cNvSpPr txBox="1">
            <a:spLocks/>
          </p:cNvSpPr>
          <p:nvPr/>
        </p:nvSpPr>
        <p:spPr>
          <a:xfrm>
            <a:off x="838200" y="305807"/>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a:solidFill>
                  <a:schemeClr val="bg1"/>
                </a:solidFill>
                <a:cs typeface="Calibri Light"/>
              </a:rPr>
              <a:t>Problem Statement</a:t>
            </a:r>
          </a:p>
        </p:txBody>
      </p:sp>
    </p:spTree>
    <p:extLst>
      <p:ext uri="{BB962C8B-B14F-4D97-AF65-F5344CB8AC3E}">
        <p14:creationId xmlns:p14="http://schemas.microsoft.com/office/powerpoint/2010/main" val="372047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027324" y="895322"/>
            <a:ext cx="10044023" cy="877729"/>
          </a:xfrm>
        </p:spPr>
        <p:txBody>
          <a:bodyPr anchor="ctr">
            <a:normAutofit/>
          </a:bodyPr>
          <a:lstStyle/>
          <a:p>
            <a:r>
              <a:rPr lang="en-US" sz="4000">
                <a:solidFill>
                  <a:schemeClr val="bg1"/>
                </a:solidFill>
                <a:ea typeface="+mj-lt"/>
                <a:cs typeface="+mj-lt"/>
              </a:rPr>
              <a:t>Future Work</a:t>
            </a:r>
          </a:p>
          <a:p>
            <a:endParaRPr lang="en-US" sz="4000">
              <a:solidFill>
                <a:schemeClr val="bg1"/>
              </a:solidFill>
              <a:ea typeface="+mj-lt"/>
              <a:cs typeface="+mj-lt"/>
            </a:endParaRPr>
          </a:p>
          <a:p>
            <a:endParaRPr lang="en-US" sz="4000">
              <a:solidFill>
                <a:srgbClr val="FFFFFF"/>
              </a:solidFill>
              <a:cs typeface="Calibri Light"/>
            </a:endParaRPr>
          </a:p>
        </p:txBody>
      </p:sp>
      <p:sp>
        <p:nvSpPr>
          <p:cNvPr id="4" name="Content Placeholder 3">
            <a:extLst>
              <a:ext uri="{FF2B5EF4-FFF2-40B4-BE49-F238E27FC236}">
                <a16:creationId xmlns:a16="http://schemas.microsoft.com/office/drawing/2014/main" id="{073C2B57-D783-4C63-BABD-FFCCAE3A0346}"/>
              </a:ext>
            </a:extLst>
          </p:cNvPr>
          <p:cNvSpPr>
            <a:spLocks noGrp="1"/>
          </p:cNvSpPr>
          <p:nvPr>
            <p:ph idx="1"/>
          </p:nvPr>
        </p:nvSpPr>
        <p:spPr/>
        <p:txBody>
          <a:bodyPr vert="horz" lIns="91440" tIns="45720" rIns="91440" bIns="45720" rtlCol="0" anchor="t">
            <a:normAutofit/>
          </a:bodyPr>
          <a:lstStyle/>
          <a:p>
            <a:endParaRPr lang="en-US" sz="2800">
              <a:cs typeface="Calibri"/>
            </a:endParaRPr>
          </a:p>
          <a:p>
            <a:endParaRPr lang="en-US" sz="2800">
              <a:cs typeface="Calibri"/>
            </a:endParaRPr>
          </a:p>
          <a:p>
            <a:endParaRPr lang="en-US"/>
          </a:p>
        </p:txBody>
      </p:sp>
      <p:sp>
        <p:nvSpPr>
          <p:cNvPr id="5" name="Content Placeholder 2">
            <a:extLst>
              <a:ext uri="{FF2B5EF4-FFF2-40B4-BE49-F238E27FC236}">
                <a16:creationId xmlns:a16="http://schemas.microsoft.com/office/drawing/2014/main" id="{23B01AC6-7B4F-4481-A08B-E0BED2684717}"/>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libri"/>
                <a:cs typeface="Calibri"/>
              </a:rPr>
              <a:t>Experiment with and improve control system for better dynamic tracking </a:t>
            </a:r>
            <a:endParaRPr lang="en-US" dirty="0">
              <a:solidFill>
                <a:srgbClr val="70AD47"/>
              </a:solidFill>
              <a:ea typeface="Calibri"/>
              <a:cs typeface="Calibri"/>
            </a:endParaRPr>
          </a:p>
          <a:p>
            <a:r>
              <a:rPr lang="en-US" dirty="0">
                <a:latin typeface="Calibri"/>
                <a:ea typeface="Calibri"/>
                <a:cs typeface="Arial"/>
              </a:rPr>
              <a:t>A</a:t>
            </a:r>
            <a:r>
              <a:rPr lang="en-US" dirty="0">
                <a:latin typeface="Calibri"/>
                <a:ea typeface="+mn-lt"/>
                <a:cs typeface="Arial"/>
              </a:rPr>
              <a:t> derivative (D) block can be added in the Simulink to create a PID controller instead of the PI used in this project for higher accuracy </a:t>
            </a:r>
            <a:endParaRPr lang="en-US" dirty="0">
              <a:latin typeface="Calibri"/>
              <a:ea typeface="+mn-lt"/>
              <a:cs typeface="Calibri" panose="020F0502020204030204"/>
            </a:endParaRPr>
          </a:p>
          <a:p>
            <a:r>
              <a:rPr lang="en-US" dirty="0">
                <a:latin typeface="Calibri"/>
                <a:ea typeface="+mn-lt"/>
                <a:cs typeface="Arial"/>
              </a:rPr>
              <a:t>A  &lt; 30% overshoot parameter can be added to the </a:t>
            </a:r>
            <a:br>
              <a:rPr lang="en-US" dirty="0">
                <a:latin typeface="Calibri"/>
                <a:ea typeface="+mn-lt"/>
                <a:cs typeface="Arial"/>
              </a:rPr>
            </a:br>
            <a:r>
              <a:rPr lang="en-US" dirty="0">
                <a:latin typeface="Calibri"/>
                <a:ea typeface="+mn-lt"/>
                <a:cs typeface="Arial"/>
              </a:rPr>
              <a:t>machine learning algorithm for better control</a:t>
            </a:r>
            <a:endParaRPr lang="en-US" dirty="0">
              <a:latin typeface="Calibri"/>
              <a:ea typeface="+mn-lt"/>
              <a:cs typeface="+mn-lt"/>
            </a:endParaRPr>
          </a:p>
          <a:p>
            <a:endParaRPr lang="en-US">
              <a:ea typeface="Calibri"/>
              <a:cs typeface="Calibri"/>
            </a:endParaRPr>
          </a:p>
          <a:p>
            <a:endParaRPr lang="en-US">
              <a:ea typeface="Calibri"/>
              <a:cs typeface="Calibri"/>
            </a:endParaRPr>
          </a:p>
        </p:txBody>
      </p:sp>
      <p:pic>
        <p:nvPicPr>
          <p:cNvPr id="6" name="Picture 6" descr="A picture containing blue, bright&#10;&#10;Description automatically generated">
            <a:extLst>
              <a:ext uri="{FF2B5EF4-FFF2-40B4-BE49-F238E27FC236}">
                <a16:creationId xmlns:a16="http://schemas.microsoft.com/office/drawing/2014/main" id="{6E5B0D9F-F673-C95C-EF97-005A3C6FE5C5}"/>
              </a:ext>
            </a:extLst>
          </p:cNvPr>
          <p:cNvPicPr>
            <a:picLocks noChangeAspect="1"/>
          </p:cNvPicPr>
          <p:nvPr/>
        </p:nvPicPr>
        <p:blipFill>
          <a:blip r:embed="rId2"/>
          <a:stretch>
            <a:fillRect/>
          </a:stretch>
        </p:blipFill>
        <p:spPr>
          <a:xfrm>
            <a:off x="9499600" y="3998014"/>
            <a:ext cx="1705429" cy="1851915"/>
          </a:xfrm>
          <a:prstGeom prst="rect">
            <a:avLst/>
          </a:prstGeom>
        </p:spPr>
      </p:pic>
    </p:spTree>
    <p:extLst>
      <p:ext uri="{BB962C8B-B14F-4D97-AF65-F5344CB8AC3E}">
        <p14:creationId xmlns:p14="http://schemas.microsoft.com/office/powerpoint/2010/main" val="404394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alendar&#10;&#10;Description automatically generated">
            <a:extLst>
              <a:ext uri="{FF2B5EF4-FFF2-40B4-BE49-F238E27FC236}">
                <a16:creationId xmlns:a16="http://schemas.microsoft.com/office/drawing/2014/main" id="{6591FED5-D12F-70B9-89CF-18BC6228C866}"/>
              </a:ext>
            </a:extLst>
          </p:cNvPr>
          <p:cNvPicPr>
            <a:picLocks noChangeAspect="1"/>
          </p:cNvPicPr>
          <p:nvPr/>
        </p:nvPicPr>
        <p:blipFill>
          <a:blip r:embed="rId2"/>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50496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551713-5BE4-486E-8C78-205557E08AF4}"/>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2C62F9A4-8627-C67F-900E-3F1ADE8B02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55955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8" descr="Shape&#10;&#10;Description automatically generated">
            <a:extLst>
              <a:ext uri="{FF2B5EF4-FFF2-40B4-BE49-F238E27FC236}">
                <a16:creationId xmlns:a16="http://schemas.microsoft.com/office/drawing/2014/main" id="{FCD2EFC6-3469-4709-B4BB-7A9527689CBA}"/>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F7B59874-AFD3-429F-BD4E-2355372FC9E8}"/>
              </a:ext>
            </a:extLst>
          </p:cNvPr>
          <p:cNvSpPr>
            <a:spLocks noGrp="1"/>
          </p:cNvSpPr>
          <p:nvPr>
            <p:ph type="title"/>
          </p:nvPr>
        </p:nvSpPr>
        <p:spPr>
          <a:xfrm>
            <a:off x="838200" y="305807"/>
            <a:ext cx="10515600" cy="1133499"/>
          </a:xfrm>
        </p:spPr>
        <p:txBody>
          <a:bodyPr>
            <a:normAutofit/>
          </a:bodyPr>
          <a:lstStyle/>
          <a:p>
            <a:pPr algn="ctr"/>
            <a:r>
              <a:rPr lang="en-US" sz="5200">
                <a:solidFill>
                  <a:schemeClr val="bg1"/>
                </a:solidFill>
                <a:cs typeface="Calibri Light"/>
              </a:rPr>
              <a:t>Project Description</a:t>
            </a:r>
          </a:p>
        </p:txBody>
      </p:sp>
      <p:graphicFrame>
        <p:nvGraphicFramePr>
          <p:cNvPr id="5" name="Content Placeholder 2">
            <a:extLst>
              <a:ext uri="{FF2B5EF4-FFF2-40B4-BE49-F238E27FC236}">
                <a16:creationId xmlns:a16="http://schemas.microsoft.com/office/drawing/2014/main" id="{EF2AEB23-DBCB-4E90-8141-3251B3561BE0}"/>
              </a:ext>
            </a:extLst>
          </p:cNvPr>
          <p:cNvGraphicFramePr>
            <a:graphicFrameLocks noGrp="1"/>
          </p:cNvGraphicFramePr>
          <p:nvPr>
            <p:ph idx="1"/>
            <p:extLst>
              <p:ext uri="{D42A27DB-BD31-4B8C-83A1-F6EECF244321}">
                <p14:modId xmlns:p14="http://schemas.microsoft.com/office/powerpoint/2010/main" val="237493213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24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8" descr="Shape&#10;&#10;Description automatically generated">
            <a:extLst>
              <a:ext uri="{FF2B5EF4-FFF2-40B4-BE49-F238E27FC236}">
                <a16:creationId xmlns:a16="http://schemas.microsoft.com/office/drawing/2014/main" id="{FCD2EFC6-3469-4709-B4BB-7A9527689CBA}"/>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F7B59874-AFD3-429F-BD4E-2355372FC9E8}"/>
              </a:ext>
            </a:extLst>
          </p:cNvPr>
          <p:cNvSpPr>
            <a:spLocks noGrp="1"/>
          </p:cNvSpPr>
          <p:nvPr>
            <p:ph type="title"/>
          </p:nvPr>
        </p:nvSpPr>
        <p:spPr>
          <a:xfrm>
            <a:off x="838200" y="305807"/>
            <a:ext cx="10515600" cy="1133499"/>
          </a:xfrm>
        </p:spPr>
        <p:txBody>
          <a:bodyPr>
            <a:normAutofit/>
          </a:bodyPr>
          <a:lstStyle/>
          <a:p>
            <a:pPr algn="ctr"/>
            <a:r>
              <a:rPr lang="en-US" sz="5200">
                <a:solidFill>
                  <a:schemeClr val="bg1"/>
                </a:solidFill>
                <a:cs typeface="Calibri Light"/>
              </a:rPr>
              <a:t>Why is this useful?</a:t>
            </a:r>
          </a:p>
        </p:txBody>
      </p:sp>
      <p:sp>
        <p:nvSpPr>
          <p:cNvPr id="20" name="Content Placeholder 19">
            <a:extLst>
              <a:ext uri="{FF2B5EF4-FFF2-40B4-BE49-F238E27FC236}">
                <a16:creationId xmlns:a16="http://schemas.microsoft.com/office/drawing/2014/main" id="{AD72135E-0A84-4CC9-B01F-E37BE3CCA285}"/>
              </a:ext>
            </a:extLst>
          </p:cNvPr>
          <p:cNvSpPr>
            <a:spLocks noGrp="1"/>
          </p:cNvSpPr>
          <p:nvPr>
            <p:ph idx="1"/>
          </p:nvPr>
        </p:nvSpPr>
        <p:spPr/>
        <p:txBody>
          <a:bodyPr vert="horz" lIns="91440" tIns="45720" rIns="91440" bIns="45720" rtlCol="0" anchor="t">
            <a:normAutofit/>
          </a:bodyPr>
          <a:lstStyle/>
          <a:p>
            <a:r>
              <a:rPr lang="en-US">
                <a:latin typeface="Calibri"/>
                <a:ea typeface="Calibri"/>
                <a:cs typeface="Arial"/>
              </a:rPr>
              <a:t>Minimize the amount of time between the acquisition of satellite position data and the execution of control system protocols for corrective actions to the ground station’s servo motors.</a:t>
            </a:r>
            <a:endParaRPr lang="en-US">
              <a:latin typeface="Calibri"/>
              <a:ea typeface="Calibri"/>
              <a:cs typeface="Calibri"/>
            </a:endParaRPr>
          </a:p>
          <a:p>
            <a:r>
              <a:rPr lang="en-US">
                <a:latin typeface="Calibri"/>
                <a:ea typeface="Calibri"/>
                <a:cs typeface="Arial"/>
              </a:rPr>
              <a:t>Accounts for dynamic satellite data through automatic initialization of control parameters.</a:t>
            </a:r>
            <a:endParaRPr lang="en-US">
              <a:latin typeface="Calibri"/>
              <a:ea typeface="Calibri"/>
              <a:cs typeface="Calibri"/>
            </a:endParaRPr>
          </a:p>
        </p:txBody>
      </p:sp>
      <p:pic>
        <p:nvPicPr>
          <p:cNvPr id="3" name="Picture 3" descr="A picture containing sky, outdoor, telescope&#10;&#10;Description automatically generated">
            <a:extLst>
              <a:ext uri="{FF2B5EF4-FFF2-40B4-BE49-F238E27FC236}">
                <a16:creationId xmlns:a16="http://schemas.microsoft.com/office/drawing/2014/main" id="{6E8C7301-9936-159F-1B78-4779FC749DAD}"/>
              </a:ext>
            </a:extLst>
          </p:cNvPr>
          <p:cNvPicPr>
            <a:picLocks noChangeAspect="1"/>
          </p:cNvPicPr>
          <p:nvPr/>
        </p:nvPicPr>
        <p:blipFill>
          <a:blip r:embed="rId3"/>
          <a:stretch>
            <a:fillRect/>
          </a:stretch>
        </p:blipFill>
        <p:spPr>
          <a:xfrm>
            <a:off x="4590911" y="4001864"/>
            <a:ext cx="2743200" cy="2280492"/>
          </a:xfrm>
          <a:prstGeom prst="rect">
            <a:avLst/>
          </a:prstGeom>
        </p:spPr>
      </p:pic>
    </p:spTree>
    <p:extLst>
      <p:ext uri="{BB962C8B-B14F-4D97-AF65-F5344CB8AC3E}">
        <p14:creationId xmlns:p14="http://schemas.microsoft.com/office/powerpoint/2010/main" val="119026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ED1E-5317-4D4E-95AF-409A7F3F5E67}"/>
              </a:ext>
            </a:extLst>
          </p:cNvPr>
          <p:cNvSpPr>
            <a:spLocks noGrp="1"/>
          </p:cNvSpPr>
          <p:nvPr>
            <p:ph type="title"/>
          </p:nvPr>
        </p:nvSpPr>
        <p:spPr>
          <a:xfrm>
            <a:off x="554608" y="348865"/>
            <a:ext cx="10044023" cy="877729"/>
          </a:xfrm>
        </p:spPr>
        <p:txBody>
          <a:bodyPr anchor="ctr">
            <a:normAutofit/>
          </a:bodyPr>
          <a:lstStyle/>
          <a:p>
            <a:r>
              <a:rPr lang="en-US" sz="4000">
                <a:solidFill>
                  <a:srgbClr val="FFFFFF"/>
                </a:solidFill>
                <a:cs typeface="Calibri Light"/>
              </a:rPr>
              <a:t>Main steps to take: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3166FAC-F7EA-44FB-A73F-78B4769F05AC}"/>
              </a:ext>
            </a:extLst>
          </p:cNvPr>
          <p:cNvGraphicFramePr>
            <a:graphicFrameLocks noGrp="1"/>
          </p:cNvGraphicFramePr>
          <p:nvPr>
            <p:ph idx="1"/>
            <p:extLst>
              <p:ext uri="{D42A27DB-BD31-4B8C-83A1-F6EECF244321}">
                <p14:modId xmlns:p14="http://schemas.microsoft.com/office/powerpoint/2010/main" val="33981929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79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9ADA1183-9520-4BE9-A68F-F755E4AF1C37}"/>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EE9C33F-3282-4B51-A726-60E248995192}"/>
              </a:ext>
            </a:extLst>
          </p:cNvPr>
          <p:cNvSpPr>
            <a:spLocks noGrp="1"/>
          </p:cNvSpPr>
          <p:nvPr>
            <p:ph type="title"/>
          </p:nvPr>
        </p:nvSpPr>
        <p:spPr>
          <a:xfrm>
            <a:off x="838200" y="374536"/>
            <a:ext cx="10515600" cy="1325563"/>
          </a:xfrm>
        </p:spPr>
        <p:txBody>
          <a:bodyPr/>
          <a:lstStyle/>
          <a:p>
            <a:r>
              <a:rPr lang="en-US">
                <a:solidFill>
                  <a:schemeClr val="bg1"/>
                </a:solidFill>
              </a:rPr>
              <a:t>Existing Infrastructure</a:t>
            </a:r>
          </a:p>
        </p:txBody>
      </p:sp>
      <p:sp>
        <p:nvSpPr>
          <p:cNvPr id="3" name="Content Placeholder 2">
            <a:extLst>
              <a:ext uri="{FF2B5EF4-FFF2-40B4-BE49-F238E27FC236}">
                <a16:creationId xmlns:a16="http://schemas.microsoft.com/office/drawing/2014/main" id="{8128A983-C661-421F-9330-FD3CC13BC309}"/>
              </a:ext>
            </a:extLst>
          </p:cNvPr>
          <p:cNvSpPr>
            <a:spLocks noGrp="1"/>
          </p:cNvSpPr>
          <p:nvPr>
            <p:ph idx="1"/>
          </p:nvPr>
        </p:nvSpPr>
        <p:spPr>
          <a:xfrm>
            <a:off x="763694" y="1807112"/>
            <a:ext cx="6144491" cy="4351338"/>
          </a:xfrm>
        </p:spPr>
        <p:txBody>
          <a:bodyPr vert="horz" lIns="91440" tIns="45720" rIns="91440" bIns="45720" rtlCol="0" anchor="t">
            <a:normAutofit/>
          </a:bodyPr>
          <a:lstStyle/>
          <a:p>
            <a:r>
              <a:rPr lang="en-US" err="1"/>
              <a:t>Matlab</a:t>
            </a:r>
            <a:r>
              <a:rPr lang="en-US"/>
              <a:t>/Simulink model that simulates dynamic response of antenna tracking system in time domain</a:t>
            </a:r>
            <a:endParaRPr lang="en-US">
              <a:cs typeface="Calibri"/>
            </a:endParaRPr>
          </a:p>
          <a:p>
            <a:pPr lvl="1"/>
            <a:r>
              <a:rPr lang="en-US"/>
              <a:t>Model is used to reliably generate training data for the ML algorithm</a:t>
            </a:r>
          </a:p>
          <a:p>
            <a:pPr marL="457200" lvl="1" indent="0">
              <a:buNone/>
            </a:pPr>
            <a:endParaRPr lang="en-US"/>
          </a:p>
          <a:p>
            <a:r>
              <a:rPr lang="en-US"/>
              <a:t>Work is in close conjunction with AMEND Analog team</a:t>
            </a:r>
            <a:endParaRPr lang="en-US">
              <a:cs typeface="Calibri"/>
            </a:endParaRPr>
          </a:p>
          <a:p>
            <a:pPr lvl="1"/>
            <a:r>
              <a:rPr lang="en-US"/>
              <a:t>Analog team can at any point provide us with an updated model to generate more accurate data</a:t>
            </a:r>
            <a:endParaRPr lang="en-US">
              <a:cs typeface="Calibri"/>
            </a:endParaRPr>
          </a:p>
        </p:txBody>
      </p:sp>
      <p:pic>
        <p:nvPicPr>
          <p:cNvPr id="6" name="Picture 5">
            <a:extLst>
              <a:ext uri="{FF2B5EF4-FFF2-40B4-BE49-F238E27FC236}">
                <a16:creationId xmlns:a16="http://schemas.microsoft.com/office/drawing/2014/main" id="{9D5B5169-8C26-4628-A649-6D12E8D012F0}"/>
              </a:ext>
            </a:extLst>
          </p:cNvPr>
          <p:cNvPicPr>
            <a:picLocks noChangeAspect="1"/>
          </p:cNvPicPr>
          <p:nvPr/>
        </p:nvPicPr>
        <p:blipFill rotWithShape="1">
          <a:blip r:embed="rId4"/>
          <a:srcRect l="788" t="1470" r="953" b="1307"/>
          <a:stretch/>
        </p:blipFill>
        <p:spPr>
          <a:xfrm>
            <a:off x="6982691" y="2647522"/>
            <a:ext cx="4743178" cy="2369063"/>
          </a:xfrm>
          <a:prstGeom prst="rect">
            <a:avLst/>
          </a:prstGeom>
        </p:spPr>
      </p:pic>
      <p:sp>
        <p:nvSpPr>
          <p:cNvPr id="7" name="TextBox 6">
            <a:extLst>
              <a:ext uri="{FF2B5EF4-FFF2-40B4-BE49-F238E27FC236}">
                <a16:creationId xmlns:a16="http://schemas.microsoft.com/office/drawing/2014/main" id="{2B670EF8-FE1D-44A5-9B39-1BB9DA585D36}"/>
              </a:ext>
            </a:extLst>
          </p:cNvPr>
          <p:cNvSpPr txBox="1"/>
          <p:nvPr/>
        </p:nvSpPr>
        <p:spPr>
          <a:xfrm>
            <a:off x="7627694" y="5128953"/>
            <a:ext cx="4098175" cy="365760"/>
          </a:xfrm>
          <a:prstGeom prst="rect">
            <a:avLst/>
          </a:prstGeom>
          <a:noFill/>
        </p:spPr>
        <p:txBody>
          <a:bodyPr wrap="square" rtlCol="0">
            <a:spAutoFit/>
          </a:bodyPr>
          <a:lstStyle/>
          <a:p>
            <a:r>
              <a:rPr lang="en-US"/>
              <a:t>Block diagram for existing RF model</a:t>
            </a:r>
          </a:p>
        </p:txBody>
      </p:sp>
    </p:spTree>
    <p:extLst>
      <p:ext uri="{BB962C8B-B14F-4D97-AF65-F5344CB8AC3E}">
        <p14:creationId xmlns:p14="http://schemas.microsoft.com/office/powerpoint/2010/main" val="40786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0A8FFAAF-CB67-4270-B36E-A1C76A26BFBB}"/>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045DFC42-F83A-46BF-AC19-E7486FC7D19E}"/>
              </a:ext>
            </a:extLst>
          </p:cNvPr>
          <p:cNvSpPr>
            <a:spLocks noGrp="1"/>
          </p:cNvSpPr>
          <p:nvPr>
            <p:ph type="title"/>
          </p:nvPr>
        </p:nvSpPr>
        <p:spPr/>
        <p:txBody>
          <a:bodyPr/>
          <a:lstStyle/>
          <a:p>
            <a:r>
              <a:rPr lang="en-US">
                <a:solidFill>
                  <a:schemeClr val="bg1"/>
                </a:solidFill>
                <a:cs typeface="Calibri"/>
              </a:rPr>
              <a:t>Ideation and Tradeoffs</a:t>
            </a:r>
          </a:p>
        </p:txBody>
      </p:sp>
      <p:sp>
        <p:nvSpPr>
          <p:cNvPr id="8" name="TextBox 7">
            <a:extLst>
              <a:ext uri="{FF2B5EF4-FFF2-40B4-BE49-F238E27FC236}">
                <a16:creationId xmlns:a16="http://schemas.microsoft.com/office/drawing/2014/main" id="{795312BD-3A61-4A10-89A0-235D43AA8A3E}"/>
              </a:ext>
            </a:extLst>
          </p:cNvPr>
          <p:cNvSpPr txBox="1"/>
          <p:nvPr/>
        </p:nvSpPr>
        <p:spPr>
          <a:xfrm>
            <a:off x="838200" y="1860447"/>
            <a:ext cx="10227733" cy="286232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2800">
                <a:solidFill>
                  <a:srgbClr val="000000"/>
                </a:solidFill>
                <a:cs typeface="Times New Roman"/>
              </a:rPr>
              <a:t>Solution uses MATLAB to generate a database and uses Python libraries such as TensorFlow to run an RNN algorithm  </a:t>
            </a:r>
            <a:endParaRPr lang="en-US" sz="2800"/>
          </a:p>
          <a:p>
            <a:pPr marL="742950" lvl="1" indent="-285750">
              <a:spcAft>
                <a:spcPts val="600"/>
              </a:spcAft>
              <a:buFont typeface="Arial,Sans-Serif" panose="020B0604020202020204" pitchFamily="34" charset="0"/>
              <a:buChar char="•"/>
            </a:pPr>
            <a:r>
              <a:rPr lang="en-US" sz="2400">
                <a:solidFill>
                  <a:srgbClr val="000000"/>
                </a:solidFill>
                <a:cs typeface="Times New Roman"/>
              </a:rPr>
              <a:t>Implementing solution within MATLAB toolbox is not computationally ideal</a:t>
            </a:r>
            <a:endParaRPr lang="en-US" sz="2400">
              <a:solidFill>
                <a:srgbClr val="000000"/>
              </a:solidFill>
              <a:cs typeface="Calibri"/>
            </a:endParaRPr>
          </a:p>
          <a:p>
            <a:pPr marL="742950" lvl="1" indent="-285750">
              <a:spcAft>
                <a:spcPts val="600"/>
              </a:spcAft>
              <a:buFont typeface="Arial,Sans-Serif" panose="020B0604020202020204" pitchFamily="34" charset="0"/>
              <a:buChar char="•"/>
            </a:pPr>
            <a:r>
              <a:rPr lang="en-US" sz="2400">
                <a:solidFill>
                  <a:srgbClr val="000000"/>
                </a:solidFill>
                <a:cs typeface="Times New Roman"/>
              </a:rPr>
              <a:t>RNN feeds output back into MATLAB input</a:t>
            </a:r>
            <a:endParaRPr lang="en-US" sz="2400">
              <a:solidFill>
                <a:srgbClr val="000000"/>
              </a:solidFill>
              <a:ea typeface="Calibri"/>
              <a:cs typeface="Times New Roman"/>
            </a:endParaRPr>
          </a:p>
          <a:p>
            <a:pPr marL="285750" indent="-285750">
              <a:spcAft>
                <a:spcPts val="600"/>
              </a:spcAft>
              <a:buFont typeface="Arial,Sans-Serif" panose="020B0604020202020204" pitchFamily="34" charset="0"/>
              <a:buChar char="•"/>
            </a:pPr>
            <a:r>
              <a:rPr lang="en-US" sz="2800">
                <a:solidFill>
                  <a:srgbClr val="000000"/>
                </a:solidFill>
                <a:cs typeface="Times New Roman"/>
              </a:rPr>
              <a:t>Got rid of the Derivative (D) block, but it can be added back later</a:t>
            </a:r>
          </a:p>
          <a:p>
            <a:pPr marL="285750" indent="-285750">
              <a:spcAft>
                <a:spcPts val="600"/>
              </a:spcAft>
              <a:buFont typeface="Arial" panose="020B0604020202020204" pitchFamily="34" charset="0"/>
              <a:buChar char="•"/>
            </a:pPr>
            <a:endParaRPr lang="en-US" sz="2800">
              <a:cs typeface="Times New Roman"/>
            </a:endParaRPr>
          </a:p>
        </p:txBody>
      </p:sp>
    </p:spTree>
    <p:extLst>
      <p:ext uri="{BB962C8B-B14F-4D97-AF65-F5344CB8AC3E}">
        <p14:creationId xmlns:p14="http://schemas.microsoft.com/office/powerpoint/2010/main" val="42308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0A8FFAAF-CB67-4270-B36E-A1C76A26BFBB}"/>
              </a:ext>
            </a:extLst>
          </p:cNvPr>
          <p:cNvPicPr>
            <a:picLocks noChangeAspect="1"/>
          </p:cNvPicPr>
          <p:nvPr/>
        </p:nvPicPr>
        <p:blipFill>
          <a:blip r:embed="rId3"/>
          <a:stretch>
            <a:fillRect/>
          </a:stretch>
        </p:blipFill>
        <p:spPr>
          <a:xfrm>
            <a:off x="3142" y="2506"/>
            <a:ext cx="12264272" cy="1432576"/>
          </a:xfrm>
          <a:prstGeom prst="rect">
            <a:avLst/>
          </a:prstGeom>
        </p:spPr>
      </p:pic>
      <p:sp>
        <p:nvSpPr>
          <p:cNvPr id="4" name="Title 1">
            <a:extLst>
              <a:ext uri="{FF2B5EF4-FFF2-40B4-BE49-F238E27FC236}">
                <a16:creationId xmlns:a16="http://schemas.microsoft.com/office/drawing/2014/main" id="{EBFA2FD5-00C1-3B98-DE00-06A7395F3FEE}"/>
              </a:ext>
            </a:extLst>
          </p:cNvPr>
          <p:cNvSpPr txBox="1">
            <a:spLocks/>
          </p:cNvSpPr>
          <p:nvPr/>
        </p:nvSpPr>
        <p:spPr>
          <a:xfrm>
            <a:off x="330200" y="55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Defining plant outputs</a:t>
            </a:r>
            <a:endParaRPr lang="en-US" dirty="0" err="1">
              <a:solidFill>
                <a:schemeClr val="bg1"/>
              </a:solidFill>
              <a:cs typeface="Calibri Light"/>
            </a:endParaRPr>
          </a:p>
        </p:txBody>
      </p:sp>
      <p:pic>
        <p:nvPicPr>
          <p:cNvPr id="12" name="Picture 4" descr="Diagram&#10;&#10;Description automatically generated">
            <a:extLst>
              <a:ext uri="{FF2B5EF4-FFF2-40B4-BE49-F238E27FC236}">
                <a16:creationId xmlns:a16="http://schemas.microsoft.com/office/drawing/2014/main" id="{FAAA727E-8DAE-F410-4DC4-71BDE894FEFB}"/>
              </a:ext>
            </a:extLst>
          </p:cNvPr>
          <p:cNvPicPr>
            <a:picLocks noChangeAspect="1"/>
          </p:cNvPicPr>
          <p:nvPr/>
        </p:nvPicPr>
        <p:blipFill>
          <a:blip r:embed="rId4"/>
          <a:stretch>
            <a:fillRect/>
          </a:stretch>
        </p:blipFill>
        <p:spPr>
          <a:xfrm>
            <a:off x="5586557" y="2527563"/>
            <a:ext cx="6445739" cy="4114926"/>
          </a:xfrm>
          <a:prstGeom prst="rect">
            <a:avLst/>
          </a:prstGeom>
        </p:spPr>
      </p:pic>
      <p:sp>
        <p:nvSpPr>
          <p:cNvPr id="10" name="Content Placeholder 2">
            <a:extLst>
              <a:ext uri="{FF2B5EF4-FFF2-40B4-BE49-F238E27FC236}">
                <a16:creationId xmlns:a16="http://schemas.microsoft.com/office/drawing/2014/main" id="{F11CBE83-976C-EF74-1E42-F1EFD8C3405F}"/>
              </a:ext>
            </a:extLst>
          </p:cNvPr>
          <p:cNvSpPr>
            <a:spLocks noGrp="1"/>
          </p:cNvSpPr>
          <p:nvPr>
            <p:ph idx="1"/>
          </p:nvPr>
        </p:nvSpPr>
        <p:spPr>
          <a:xfrm>
            <a:off x="330201" y="1585566"/>
            <a:ext cx="6232879" cy="1874838"/>
          </a:xfrm>
        </p:spPr>
        <p:txBody>
          <a:bodyPr vert="horz" lIns="91440" tIns="45720" rIns="91440" bIns="45720" rtlCol="0" anchor="t">
            <a:normAutofit/>
          </a:bodyPr>
          <a:lstStyle/>
          <a:p>
            <a:r>
              <a:rPr lang="en-US" sz="2600" err="1">
                <a:cs typeface="Calibri"/>
              </a:rPr>
              <a:t>angle_l</a:t>
            </a:r>
            <a:r>
              <a:rPr lang="en-US" sz="2600">
                <a:cs typeface="Calibri"/>
              </a:rPr>
              <a:t> --- elevation angle </a:t>
            </a:r>
          </a:p>
          <a:p>
            <a:r>
              <a:rPr lang="en-US" sz="2600" err="1">
                <a:cs typeface="Calibri"/>
              </a:rPr>
              <a:t>angle_m</a:t>
            </a:r>
            <a:r>
              <a:rPr lang="en-US" sz="2600">
                <a:cs typeface="Calibri"/>
              </a:rPr>
              <a:t> --- azimuthal angle </a:t>
            </a:r>
            <a:endParaRPr lang="en-US" sz="2600">
              <a:ea typeface="Calibri"/>
              <a:cs typeface="Calibri"/>
            </a:endParaRPr>
          </a:p>
          <a:p>
            <a:r>
              <a:rPr lang="en-US" sz="2600" err="1">
                <a:cs typeface="Calibri"/>
              </a:rPr>
              <a:t>wl</a:t>
            </a:r>
            <a:r>
              <a:rPr lang="en-US" sz="2600">
                <a:cs typeface="Calibri"/>
              </a:rPr>
              <a:t>, </a:t>
            </a:r>
            <a:r>
              <a:rPr lang="en-US" sz="2600" err="1">
                <a:cs typeface="Calibri"/>
              </a:rPr>
              <a:t>wm</a:t>
            </a:r>
            <a:r>
              <a:rPr lang="en-US" sz="2600">
                <a:cs typeface="Calibri"/>
              </a:rPr>
              <a:t> --- angular frequencies in rad/s</a:t>
            </a:r>
            <a:endParaRPr lang="en-US" sz="2600">
              <a:ea typeface="Calibri"/>
              <a:cs typeface="Calibri"/>
            </a:endParaRPr>
          </a:p>
          <a:p>
            <a:pPr marL="0" indent="0">
              <a:buNone/>
            </a:pPr>
            <a:endParaRPr lang="en-US" sz="2600">
              <a:ea typeface="Calibri"/>
              <a:cs typeface="Calibri"/>
            </a:endParaRPr>
          </a:p>
          <a:p>
            <a:endParaRPr lang="en-US" sz="2600">
              <a:ea typeface="Calibri"/>
              <a:cs typeface="Calibri"/>
            </a:endParaRPr>
          </a:p>
        </p:txBody>
      </p:sp>
    </p:spTree>
    <p:extLst>
      <p:ext uri="{BB962C8B-B14F-4D97-AF65-F5344CB8AC3E}">
        <p14:creationId xmlns:p14="http://schemas.microsoft.com/office/powerpoint/2010/main" val="244807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23461-79D9-0C60-6B35-F3926126425D}"/>
              </a:ext>
            </a:extLst>
          </p:cNvPr>
          <p:cNvSpPr>
            <a:spLocks noGrp="1"/>
          </p:cNvSpPr>
          <p:nvPr>
            <p:ph type="title"/>
          </p:nvPr>
        </p:nvSpPr>
        <p:spPr>
          <a:xfrm>
            <a:off x="387765" y="-380295"/>
            <a:ext cx="4959603" cy="1642969"/>
          </a:xfrm>
        </p:spPr>
        <p:txBody>
          <a:bodyPr vert="horz" lIns="91440" tIns="45720" rIns="91440" bIns="45720" rtlCol="0" anchor="b">
            <a:normAutofit/>
          </a:bodyPr>
          <a:lstStyle/>
          <a:p>
            <a:r>
              <a:rPr lang="en-US" sz="4000" kern="1200">
                <a:solidFill>
                  <a:schemeClr val="tx1"/>
                </a:solidFill>
                <a:latin typeface="+mj-lt"/>
                <a:ea typeface="+mj-ea"/>
                <a:cs typeface="+mj-cs"/>
              </a:rPr>
              <a:t>Solution Block Diagram</a:t>
            </a:r>
          </a:p>
        </p:txBody>
      </p:sp>
      <p:sp>
        <p:nvSpPr>
          <p:cNvPr id="3" name="TextBox 2">
            <a:extLst>
              <a:ext uri="{FF2B5EF4-FFF2-40B4-BE49-F238E27FC236}">
                <a16:creationId xmlns:a16="http://schemas.microsoft.com/office/drawing/2014/main" id="{408A0CAD-741F-E07F-2FF1-02007E1B77DF}"/>
              </a:ext>
            </a:extLst>
          </p:cNvPr>
          <p:cNvSpPr txBox="1"/>
          <p:nvPr/>
        </p:nvSpPr>
        <p:spPr>
          <a:xfrm>
            <a:off x="537150" y="2070565"/>
            <a:ext cx="5708234" cy="3522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How fast is update?</a:t>
            </a:r>
          </a:p>
          <a:p>
            <a:pPr lvl="1" indent="-228600">
              <a:lnSpc>
                <a:spcPct val="90000"/>
              </a:lnSpc>
              <a:spcAft>
                <a:spcPts val="600"/>
              </a:spcAft>
              <a:buFont typeface="Arial" panose="020B0604020202020204" pitchFamily="34" charset="0"/>
              <a:buChar char="•"/>
            </a:pPr>
            <a:r>
              <a:rPr lang="en-US" sz="2000"/>
              <a:t>Approximately 1 kHz for new reference satellite positions</a:t>
            </a:r>
          </a:p>
          <a:p>
            <a:pPr lvl="1" indent="-228600">
              <a:lnSpc>
                <a:spcPct val="90000"/>
              </a:lnSpc>
              <a:spcAft>
                <a:spcPts val="600"/>
              </a:spcAft>
              <a:buFont typeface="Arial" panose="020B0604020202020204" pitchFamily="34" charset="0"/>
              <a:buChar char="•"/>
            </a:pPr>
            <a:r>
              <a:rPr lang="en-US" sz="2000"/>
              <a:t>Minutes to hours for control parameters.</a:t>
            </a:r>
          </a:p>
          <a:p>
            <a:pPr indent="-228600">
              <a:lnSpc>
                <a:spcPct val="90000"/>
              </a:lnSpc>
              <a:spcAft>
                <a:spcPts val="600"/>
              </a:spcAft>
              <a:buFont typeface="Arial" panose="020B0604020202020204" pitchFamily="34" charset="0"/>
              <a:buChar char="•"/>
            </a:pPr>
            <a:r>
              <a:rPr lang="en-US" sz="2000"/>
              <a:t>Error constraint – aim to implement upper threshold on RMS error in order to systematically tune the tracking system's desired accuracy.</a:t>
            </a:r>
            <a:endParaRPr lang="en-US" sz="2000">
              <a:ea typeface="Calibri"/>
              <a:cs typeface="Calibri"/>
            </a:endParaRPr>
          </a:p>
          <a:p>
            <a:pPr indent="-228600">
              <a:lnSpc>
                <a:spcPct val="90000"/>
              </a:lnSpc>
              <a:spcAft>
                <a:spcPts val="600"/>
              </a:spcAft>
              <a:buFont typeface="Arial" panose="020B0604020202020204" pitchFamily="34" charset="0"/>
              <a:buChar char="•"/>
            </a:pPr>
            <a:endParaRPr lang="en-US" sz="2000">
              <a:ea typeface="Calibri"/>
              <a:cs typeface="Calibri"/>
            </a:endParaRPr>
          </a:p>
        </p:txBody>
      </p:sp>
      <p:pic>
        <p:nvPicPr>
          <p:cNvPr id="4" name="Picture 4" descr="Graphical user interface, diagram&#10;&#10;Description automatically generated">
            <a:extLst>
              <a:ext uri="{FF2B5EF4-FFF2-40B4-BE49-F238E27FC236}">
                <a16:creationId xmlns:a16="http://schemas.microsoft.com/office/drawing/2014/main" id="{781026CF-5722-07AF-839C-4B3376AA99C6}"/>
              </a:ext>
            </a:extLst>
          </p:cNvPr>
          <p:cNvPicPr>
            <a:picLocks noGrp="1" noChangeAspect="1"/>
          </p:cNvPicPr>
          <p:nvPr>
            <p:ph idx="1"/>
          </p:nvPr>
        </p:nvPicPr>
        <p:blipFill>
          <a:blip r:embed="rId2"/>
          <a:stretch>
            <a:fillRect/>
          </a:stretch>
        </p:blipFill>
        <p:spPr>
          <a:xfrm>
            <a:off x="6284761" y="1777488"/>
            <a:ext cx="5428704" cy="3162220"/>
          </a:xfrm>
          <a:prstGeom prst="rect">
            <a:avLst/>
          </a:prstGeom>
        </p:spPr>
      </p:pic>
      <p:sp>
        <p:nvSpPr>
          <p:cNvPr id="15"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307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6DA008BD179343962DD4B8D4E8ACA3" ma:contentTypeVersion="10" ma:contentTypeDescription="Create a new document." ma:contentTypeScope="" ma:versionID="f779daaaa6830d50e4c63dc07e6b2213">
  <xsd:schema xmlns:xsd="http://www.w3.org/2001/XMLSchema" xmlns:xs="http://www.w3.org/2001/XMLSchema" xmlns:p="http://schemas.microsoft.com/office/2006/metadata/properties" xmlns:ns2="4c02f423-383e-4afd-8bb3-20270cc9c208" targetNamespace="http://schemas.microsoft.com/office/2006/metadata/properties" ma:root="true" ma:fieldsID="1c367d518cba31f1fcb8c0a2024e71f5" ns2:_="">
    <xsd:import namespace="4c02f423-383e-4afd-8bb3-20270cc9c2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2f423-383e-4afd-8bb3-20270cc9c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1635E-9A0A-4DF9-BB52-C2BBEDCDBA7D}">
  <ds:schemaRefs>
    <ds:schemaRef ds:uri="http://schemas.microsoft.com/sharepoint/v3/contenttype/forms"/>
  </ds:schemaRefs>
</ds:datastoreItem>
</file>

<file path=customXml/itemProps2.xml><?xml version="1.0" encoding="utf-8"?>
<ds:datastoreItem xmlns:ds="http://schemas.openxmlformats.org/officeDocument/2006/customXml" ds:itemID="{4B9BA2DA-15EF-487B-B17C-428BF9CA7BF2}">
  <ds:schemaRefs>
    <ds:schemaRef ds:uri="4c02f423-383e-4afd-8bb3-20270cc9c2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635BA2-B24C-408C-B5BC-644EBF3E5378}">
  <ds:schemaRefs>
    <ds:schemaRef ds:uri="4c02f423-383e-4afd-8bb3-20270cc9c2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3</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VIASAT AMEND Project Final Design Review  Machine Learning Team</vt:lpstr>
      <vt:lpstr>PowerPoint Presentation</vt:lpstr>
      <vt:lpstr>Project Description</vt:lpstr>
      <vt:lpstr>Why is this useful?</vt:lpstr>
      <vt:lpstr>Main steps to take:</vt:lpstr>
      <vt:lpstr>Existing Infrastructure</vt:lpstr>
      <vt:lpstr>Ideation and Tradeoffs</vt:lpstr>
      <vt:lpstr>PowerPoint Presentation</vt:lpstr>
      <vt:lpstr>Solution Block Diagram</vt:lpstr>
      <vt:lpstr>Data Generation</vt:lpstr>
      <vt:lpstr>Data Generation</vt:lpstr>
      <vt:lpstr>Data Generation Code</vt:lpstr>
      <vt:lpstr>Data Generation Code</vt:lpstr>
      <vt:lpstr>Create Python Environment</vt:lpstr>
      <vt:lpstr>Python script generating Kp, Ki</vt:lpstr>
      <vt:lpstr>PowerPoint Presentation</vt:lpstr>
      <vt:lpstr>Working Results </vt:lpstr>
      <vt:lpstr>Plant Output vs Time  </vt:lpstr>
      <vt:lpstr>Adding dynamic input   </vt:lpstr>
      <vt:lpstr>Future Work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 ML</dc:title>
  <dc:creator>Mhasawade, Shreyas M</dc:creator>
  <cp:revision>58</cp:revision>
  <dcterms:created xsi:type="dcterms:W3CDTF">2022-03-09T16:59:20Z</dcterms:created>
  <dcterms:modified xsi:type="dcterms:W3CDTF">2022-04-19T04:38:31Z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0x0101008D6DA008BD179343962DD4B8D4E8ACA3</vt:lpwstr>
  </property>
</Properties>
</file>