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4" r:id="rId5"/>
  </p:sldMasterIdLst>
  <p:notesMasterIdLst>
    <p:notesMasterId r:id="rId22"/>
  </p:notesMasterIdLst>
  <p:sldIdLst>
    <p:sldId id="256" r:id="rId6"/>
    <p:sldId id="273" r:id="rId7"/>
    <p:sldId id="275" r:id="rId8"/>
    <p:sldId id="274" r:id="rId9"/>
    <p:sldId id="276" r:id="rId10"/>
    <p:sldId id="277" r:id="rId11"/>
    <p:sldId id="267" r:id="rId12"/>
    <p:sldId id="262" r:id="rId13"/>
    <p:sldId id="269" r:id="rId14"/>
    <p:sldId id="265" r:id="rId15"/>
    <p:sldId id="264" r:id="rId16"/>
    <p:sldId id="279" r:id="rId17"/>
    <p:sldId id="266" r:id="rId18"/>
    <p:sldId id="280"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210FA6-1F5D-4AA9-8D8B-7E63DDFE6F80}" v="1" dt="2022-04-01T17:14:23.464"/>
    <p1510:client id="{148E145A-8B47-4B80-B15C-F53AB84CEE3D}" v="1336" dt="2022-04-01T18:54:35.028"/>
    <p1510:client id="{19466CDF-4231-494F-9989-05FD0E9AE9A9}" v="1" dt="2022-04-01T17:16:34.232"/>
    <p1510:client id="{33D0C27E-F531-4CEC-ACFA-8B36EE0260BC}" v="2" dt="2022-04-01T17:15:53.397"/>
    <p1510:client id="{53D0ACE4-74BD-40A4-949B-307072A63F87}" v="1262" dt="2022-04-01T18:30:02.095"/>
    <p1510:client id="{790C4A53-62E9-4B87-B531-9E9C53DA7F23}" v="2" dt="2022-04-01T17:11:47.114"/>
    <p1510:client id="{7A155128-2E25-4EDE-A93B-65E6AF310345}" v="1" dt="2022-04-01T17:18:54.602"/>
    <p1510:client id="{7C8D4930-1E52-4383-A47B-9B3FF7DDA8ED}" v="313" dt="2022-04-01T18:57:08.406"/>
    <p1510:client id="{DE69ABD5-7D38-4E89-8845-0CF2A6902EBD}" v="1" dt="2022-04-01T17:17:17.582"/>
    <p1510:client id="{F04A3BCD-61A3-40E7-A0C1-F38B857C1892}" v="451" dt="2022-04-01T18:32:09.6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ttacharya, Adrija" userId="S::adrija3@gatech.edu::5ca82ccf-47d2-4279-a5a1-47b709ea3587" providerId="AD" clId="Web-{7A155128-2E25-4EDE-A93B-65E6AF310345}"/>
    <pc:docChg chg="addSld">
      <pc:chgData name="Bhattacharya, Adrija" userId="S::adrija3@gatech.edu::5ca82ccf-47d2-4279-a5a1-47b709ea3587" providerId="AD" clId="Web-{7A155128-2E25-4EDE-A93B-65E6AF310345}" dt="2022-04-01T17:18:54.602" v="0"/>
      <pc:docMkLst>
        <pc:docMk/>
      </pc:docMkLst>
      <pc:sldChg chg="add">
        <pc:chgData name="Bhattacharya, Adrija" userId="S::adrija3@gatech.edu::5ca82ccf-47d2-4279-a5a1-47b709ea3587" providerId="AD" clId="Web-{7A155128-2E25-4EDE-A93B-65E6AF310345}" dt="2022-04-01T17:18:54.602" v="0"/>
        <pc:sldMkLst>
          <pc:docMk/>
          <pc:sldMk cId="423084161" sldId="277"/>
        </pc:sldMkLst>
      </pc:sldChg>
    </pc:docChg>
  </pc:docChgLst>
  <pc:docChgLst>
    <pc:chgData name="Mhasawade, Shreyas M" userId="S::smhasawade3@gatech.edu::0cf31a3f-cc7a-48b0-b52a-9aab02121943" providerId="AD" clId="Web-{39AAB6AC-5935-49BA-A6E2-D89D1D12719F}"/>
    <pc:docChg chg="addSld delSld modSld sldOrd">
      <pc:chgData name="Mhasawade, Shreyas M" userId="S::smhasawade3@gatech.edu::0cf31a3f-cc7a-48b0-b52a-9aab02121943" providerId="AD" clId="Web-{39AAB6AC-5935-49BA-A6E2-D89D1D12719F}" dt="2022-03-31T02:40:27.230" v="240" actId="20577"/>
      <pc:docMkLst>
        <pc:docMk/>
      </pc:docMkLst>
      <pc:sldChg chg="del">
        <pc:chgData name="Mhasawade, Shreyas M" userId="S::smhasawade3@gatech.edu::0cf31a3f-cc7a-48b0-b52a-9aab02121943" providerId="AD" clId="Web-{39AAB6AC-5935-49BA-A6E2-D89D1D12719F}" dt="2022-03-31T02:39:52.118" v="190"/>
        <pc:sldMkLst>
          <pc:docMk/>
          <pc:sldMk cId="67722895" sldId="259"/>
        </pc:sldMkLst>
      </pc:sldChg>
      <pc:sldChg chg="del">
        <pc:chgData name="Mhasawade, Shreyas M" userId="S::smhasawade3@gatech.edu::0cf31a3f-cc7a-48b0-b52a-9aab02121943" providerId="AD" clId="Web-{39AAB6AC-5935-49BA-A6E2-D89D1D12719F}" dt="2022-03-31T02:29:59.349" v="0"/>
        <pc:sldMkLst>
          <pc:docMk/>
          <pc:sldMk cId="2383859247" sldId="261"/>
        </pc:sldMkLst>
      </pc:sldChg>
      <pc:sldChg chg="modSp new">
        <pc:chgData name="Mhasawade, Shreyas M" userId="S::smhasawade3@gatech.edu::0cf31a3f-cc7a-48b0-b52a-9aab02121943" providerId="AD" clId="Web-{39AAB6AC-5935-49BA-A6E2-D89D1D12719F}" dt="2022-03-31T02:39:49.430" v="189" actId="20577"/>
        <pc:sldMkLst>
          <pc:docMk/>
          <pc:sldMk cId="3584003345" sldId="261"/>
        </pc:sldMkLst>
        <pc:spChg chg="mod">
          <ac:chgData name="Mhasawade, Shreyas M" userId="S::smhasawade3@gatech.edu::0cf31a3f-cc7a-48b0-b52a-9aab02121943" providerId="AD" clId="Web-{39AAB6AC-5935-49BA-A6E2-D89D1D12719F}" dt="2022-03-31T02:30:22.647" v="6" actId="20577"/>
          <ac:spMkLst>
            <pc:docMk/>
            <pc:sldMk cId="3584003345" sldId="261"/>
            <ac:spMk id="2" creationId="{42885033-109D-D890-2E2E-D6B5E3926345}"/>
          </ac:spMkLst>
        </pc:spChg>
        <pc:spChg chg="mod">
          <ac:chgData name="Mhasawade, Shreyas M" userId="S::smhasawade3@gatech.edu::0cf31a3f-cc7a-48b0-b52a-9aab02121943" providerId="AD" clId="Web-{39AAB6AC-5935-49BA-A6E2-D89D1D12719F}" dt="2022-03-31T02:39:49.430" v="189" actId="20577"/>
          <ac:spMkLst>
            <pc:docMk/>
            <pc:sldMk cId="3584003345" sldId="261"/>
            <ac:spMk id="3" creationId="{0D95E0B9-255C-C535-581A-FDC1B2E028D8}"/>
          </ac:spMkLst>
        </pc:spChg>
      </pc:sldChg>
      <pc:sldChg chg="modSp new ord">
        <pc:chgData name="Mhasawade, Shreyas M" userId="S::smhasawade3@gatech.edu::0cf31a3f-cc7a-48b0-b52a-9aab02121943" providerId="AD" clId="Web-{39AAB6AC-5935-49BA-A6E2-D89D1D12719F}" dt="2022-03-31T02:40:07.166" v="218" actId="20577"/>
        <pc:sldMkLst>
          <pc:docMk/>
          <pc:sldMk cId="3512424043" sldId="262"/>
        </pc:sldMkLst>
        <pc:spChg chg="mod">
          <ac:chgData name="Mhasawade, Shreyas M" userId="S::smhasawade3@gatech.edu::0cf31a3f-cc7a-48b0-b52a-9aab02121943" providerId="AD" clId="Web-{39AAB6AC-5935-49BA-A6E2-D89D1D12719F}" dt="2022-03-31T02:40:07.166" v="218" actId="20577"/>
          <ac:spMkLst>
            <pc:docMk/>
            <pc:sldMk cId="3512424043" sldId="262"/>
            <ac:spMk id="2" creationId="{565FC080-A436-67A9-7088-0FC219DD2B08}"/>
          </ac:spMkLst>
        </pc:spChg>
      </pc:sldChg>
      <pc:sldChg chg="modSp new ord">
        <pc:chgData name="Mhasawade, Shreyas M" userId="S::smhasawade3@gatech.edu::0cf31a3f-cc7a-48b0-b52a-9aab02121943" providerId="AD" clId="Web-{39AAB6AC-5935-49BA-A6E2-D89D1D12719F}" dt="2022-03-31T02:40:27.230" v="240" actId="20577"/>
        <pc:sldMkLst>
          <pc:docMk/>
          <pc:sldMk cId="2421694585" sldId="263"/>
        </pc:sldMkLst>
        <pc:spChg chg="mod">
          <ac:chgData name="Mhasawade, Shreyas M" userId="S::smhasawade3@gatech.edu::0cf31a3f-cc7a-48b0-b52a-9aab02121943" providerId="AD" clId="Web-{39AAB6AC-5935-49BA-A6E2-D89D1D12719F}" dt="2022-03-31T02:40:27.230" v="240" actId="20577"/>
          <ac:spMkLst>
            <pc:docMk/>
            <pc:sldMk cId="2421694585" sldId="263"/>
            <ac:spMk id="2" creationId="{0F94CE9F-9FEF-A74B-A776-51A8A0E83408}"/>
          </ac:spMkLst>
        </pc:spChg>
      </pc:sldChg>
      <pc:sldChg chg="new">
        <pc:chgData name="Mhasawade, Shreyas M" userId="S::smhasawade3@gatech.edu::0cf31a3f-cc7a-48b0-b52a-9aab02121943" providerId="AD" clId="Web-{39AAB6AC-5935-49BA-A6E2-D89D1D12719F}" dt="2022-03-31T02:39:56.196" v="193"/>
        <pc:sldMkLst>
          <pc:docMk/>
          <pc:sldMk cId="1326262044" sldId="264"/>
        </pc:sldMkLst>
      </pc:sldChg>
    </pc:docChg>
  </pc:docChgLst>
  <pc:docChgLst>
    <pc:chgData name="Bhattacharya, Adrija" userId="S::adrija3@gatech.edu::5ca82ccf-47d2-4279-a5a1-47b709ea3587" providerId="AD" clId="Web-{33D0C27E-F531-4CEC-ACFA-8B36EE0260BC}"/>
    <pc:docChg chg="addSld delSld">
      <pc:chgData name="Bhattacharya, Adrija" userId="S::adrija3@gatech.edu::5ca82ccf-47d2-4279-a5a1-47b709ea3587" providerId="AD" clId="Web-{33D0C27E-F531-4CEC-ACFA-8B36EE0260BC}" dt="2022-04-01T17:15:53.397" v="1"/>
      <pc:docMkLst>
        <pc:docMk/>
      </pc:docMkLst>
      <pc:sldChg chg="del">
        <pc:chgData name="Bhattacharya, Adrija" userId="S::adrija3@gatech.edu::5ca82ccf-47d2-4279-a5a1-47b709ea3587" providerId="AD" clId="Web-{33D0C27E-F531-4CEC-ACFA-8B36EE0260BC}" dt="2022-04-01T17:15:53.397" v="1"/>
        <pc:sldMkLst>
          <pc:docMk/>
          <pc:sldMk cId="1832681728" sldId="272"/>
        </pc:sldMkLst>
      </pc:sldChg>
      <pc:sldChg chg="add">
        <pc:chgData name="Bhattacharya, Adrija" userId="S::adrija3@gatech.edu::5ca82ccf-47d2-4279-a5a1-47b709ea3587" providerId="AD" clId="Web-{33D0C27E-F531-4CEC-ACFA-8B36EE0260BC}" dt="2022-04-01T17:15:50.334" v="0"/>
        <pc:sldMkLst>
          <pc:docMk/>
          <pc:sldMk cId="1013796824" sldId="274"/>
        </pc:sldMkLst>
      </pc:sldChg>
    </pc:docChg>
  </pc:docChgLst>
  <pc:docChgLst>
    <pc:chgData name="Mhasawade, Shreyas M" userId="S::smhasawade3@gatech.edu::0cf31a3f-cc7a-48b0-b52a-9aab02121943" providerId="AD" clId="Web-{933C95FC-D47F-4B85-8836-0842DB1588D2}"/>
    <pc:docChg chg="addSld delSld modSld sldOrd">
      <pc:chgData name="Mhasawade, Shreyas M" userId="S::smhasawade3@gatech.edu::0cf31a3f-cc7a-48b0-b52a-9aab02121943" providerId="AD" clId="Web-{933C95FC-D47F-4B85-8836-0842DB1588D2}" dt="2022-03-31T03:02:03.881" v="84" actId="20577"/>
      <pc:docMkLst>
        <pc:docMk/>
      </pc:docMkLst>
      <pc:sldChg chg="del">
        <pc:chgData name="Mhasawade, Shreyas M" userId="S::smhasawade3@gatech.edu::0cf31a3f-cc7a-48b0-b52a-9aab02121943" providerId="AD" clId="Web-{933C95FC-D47F-4B85-8836-0842DB1588D2}" dt="2022-03-31T02:57:30.910" v="14"/>
        <pc:sldMkLst>
          <pc:docMk/>
          <pc:sldMk cId="3526229813" sldId="257"/>
        </pc:sldMkLst>
      </pc:sldChg>
      <pc:sldChg chg="del">
        <pc:chgData name="Mhasawade, Shreyas M" userId="S::smhasawade3@gatech.edu::0cf31a3f-cc7a-48b0-b52a-9aab02121943" providerId="AD" clId="Web-{933C95FC-D47F-4B85-8836-0842DB1588D2}" dt="2022-03-31T03:00:32.750" v="51"/>
        <pc:sldMkLst>
          <pc:docMk/>
          <pc:sldMk cId="2004903246" sldId="258"/>
        </pc:sldMkLst>
      </pc:sldChg>
      <pc:sldChg chg="del">
        <pc:chgData name="Mhasawade, Shreyas M" userId="S::smhasawade3@gatech.edu::0cf31a3f-cc7a-48b0-b52a-9aab02121943" providerId="AD" clId="Web-{933C95FC-D47F-4B85-8836-0842DB1588D2}" dt="2022-03-31T03:00:34.532" v="52"/>
        <pc:sldMkLst>
          <pc:docMk/>
          <pc:sldMk cId="599139370" sldId="260"/>
        </pc:sldMkLst>
      </pc:sldChg>
      <pc:sldChg chg="modSp">
        <pc:chgData name="Mhasawade, Shreyas M" userId="S::smhasawade3@gatech.edu::0cf31a3f-cc7a-48b0-b52a-9aab02121943" providerId="AD" clId="Web-{933C95FC-D47F-4B85-8836-0842DB1588D2}" dt="2022-03-31T02:58:24.461" v="44" actId="20577"/>
        <pc:sldMkLst>
          <pc:docMk/>
          <pc:sldMk cId="3512424043" sldId="262"/>
        </pc:sldMkLst>
        <pc:spChg chg="mod">
          <ac:chgData name="Mhasawade, Shreyas M" userId="S::smhasawade3@gatech.edu::0cf31a3f-cc7a-48b0-b52a-9aab02121943" providerId="AD" clId="Web-{933C95FC-D47F-4B85-8836-0842DB1588D2}" dt="2022-03-31T02:58:24.461" v="44" actId="20577"/>
          <ac:spMkLst>
            <pc:docMk/>
            <pc:sldMk cId="3512424043" sldId="262"/>
            <ac:spMk id="2" creationId="{565FC080-A436-67A9-7088-0FC219DD2B08}"/>
          </ac:spMkLst>
        </pc:spChg>
      </pc:sldChg>
      <pc:sldChg chg="addSp delSp modSp">
        <pc:chgData name="Mhasawade, Shreyas M" userId="S::smhasawade3@gatech.edu::0cf31a3f-cc7a-48b0-b52a-9aab02121943" providerId="AD" clId="Web-{933C95FC-D47F-4B85-8836-0842DB1588D2}" dt="2022-03-31T03:01:25.566" v="69"/>
        <pc:sldMkLst>
          <pc:docMk/>
          <pc:sldMk cId="1326262044" sldId="264"/>
        </pc:sldMkLst>
        <pc:spChg chg="mod">
          <ac:chgData name="Mhasawade, Shreyas M" userId="S::smhasawade3@gatech.edu::0cf31a3f-cc7a-48b0-b52a-9aab02121943" providerId="AD" clId="Web-{933C95FC-D47F-4B85-8836-0842DB1588D2}" dt="2022-03-31T03:00:48.220" v="67" actId="20577"/>
          <ac:spMkLst>
            <pc:docMk/>
            <pc:sldMk cId="1326262044" sldId="264"/>
            <ac:spMk id="2" creationId="{9DFCF22C-0C84-377C-E2CB-324D806B151E}"/>
          </ac:spMkLst>
        </pc:spChg>
        <pc:spChg chg="add del">
          <ac:chgData name="Mhasawade, Shreyas M" userId="S::smhasawade3@gatech.edu::0cf31a3f-cc7a-48b0-b52a-9aab02121943" providerId="AD" clId="Web-{933C95FC-D47F-4B85-8836-0842DB1588D2}" dt="2022-03-31T03:01:25.566" v="69"/>
          <ac:spMkLst>
            <pc:docMk/>
            <pc:sldMk cId="1326262044" sldId="264"/>
            <ac:spMk id="3" creationId="{B8E54188-BF7F-4005-0DBB-DE178F30FA27}"/>
          </ac:spMkLst>
        </pc:spChg>
        <pc:picChg chg="add del mod ord">
          <ac:chgData name="Mhasawade, Shreyas M" userId="S::smhasawade3@gatech.edu::0cf31a3f-cc7a-48b0-b52a-9aab02121943" providerId="AD" clId="Web-{933C95FC-D47F-4B85-8836-0842DB1588D2}" dt="2022-03-31T03:01:25.566" v="69"/>
          <ac:picMkLst>
            <pc:docMk/>
            <pc:sldMk cId="1326262044" sldId="264"/>
            <ac:picMk id="4" creationId="{65D8ED91-80ED-0914-5CFA-E2D0B79FA0E0}"/>
          </ac:picMkLst>
        </pc:picChg>
      </pc:sldChg>
      <pc:sldChg chg="modSp new ord">
        <pc:chgData name="Mhasawade, Shreyas M" userId="S::smhasawade3@gatech.edu::0cf31a3f-cc7a-48b0-b52a-9aab02121943" providerId="AD" clId="Web-{933C95FC-D47F-4B85-8836-0842DB1588D2}" dt="2022-03-31T03:00:29.922" v="50" actId="20577"/>
        <pc:sldMkLst>
          <pc:docMk/>
          <pc:sldMk cId="2000414177" sldId="265"/>
        </pc:sldMkLst>
        <pc:spChg chg="mod">
          <ac:chgData name="Mhasawade, Shreyas M" userId="S::smhasawade3@gatech.edu::0cf31a3f-cc7a-48b0-b52a-9aab02121943" providerId="AD" clId="Web-{933C95FC-D47F-4B85-8836-0842DB1588D2}" dt="2022-03-31T02:57:46.114" v="27" actId="20577"/>
          <ac:spMkLst>
            <pc:docMk/>
            <pc:sldMk cId="2000414177" sldId="265"/>
            <ac:spMk id="2" creationId="{79A6C06F-2674-9009-26A5-7C7FD29EDE57}"/>
          </ac:spMkLst>
        </pc:spChg>
        <pc:spChg chg="mod">
          <ac:chgData name="Mhasawade, Shreyas M" userId="S::smhasawade3@gatech.edu::0cf31a3f-cc7a-48b0-b52a-9aab02121943" providerId="AD" clId="Web-{933C95FC-D47F-4B85-8836-0842DB1588D2}" dt="2022-03-31T03:00:29.922" v="50" actId="20577"/>
          <ac:spMkLst>
            <pc:docMk/>
            <pc:sldMk cId="2000414177" sldId="265"/>
            <ac:spMk id="3" creationId="{C7B13DBB-A2D1-B7FD-FD69-AD6F3D6F0871}"/>
          </ac:spMkLst>
        </pc:spChg>
      </pc:sldChg>
      <pc:sldChg chg="add">
        <pc:chgData name="Mhasawade, Shreyas M" userId="S::smhasawade3@gatech.edu::0cf31a3f-cc7a-48b0-b52a-9aab02121943" providerId="AD" clId="Web-{933C95FC-D47F-4B85-8836-0842DB1588D2}" dt="2022-03-31T03:01:28.223" v="70"/>
        <pc:sldMkLst>
          <pc:docMk/>
          <pc:sldMk cId="1922417927" sldId="266"/>
        </pc:sldMkLst>
      </pc:sldChg>
      <pc:sldChg chg="addSp delSp modSp new">
        <pc:chgData name="Mhasawade, Shreyas M" userId="S::smhasawade3@gatech.edu::0cf31a3f-cc7a-48b0-b52a-9aab02121943" providerId="AD" clId="Web-{933C95FC-D47F-4B85-8836-0842DB1588D2}" dt="2022-03-31T03:02:03.881" v="84" actId="20577"/>
        <pc:sldMkLst>
          <pc:docMk/>
          <pc:sldMk cId="3223307636" sldId="267"/>
        </pc:sldMkLst>
        <pc:spChg chg="mod">
          <ac:chgData name="Mhasawade, Shreyas M" userId="S::smhasawade3@gatech.edu::0cf31a3f-cc7a-48b0-b52a-9aab02121943" providerId="AD" clId="Web-{933C95FC-D47F-4B85-8836-0842DB1588D2}" dt="2022-03-31T03:02:03.881" v="84" actId="20577"/>
          <ac:spMkLst>
            <pc:docMk/>
            <pc:sldMk cId="3223307636" sldId="267"/>
            <ac:spMk id="2" creationId="{36E23461-79D9-0C60-6B35-F3926126425D}"/>
          </ac:spMkLst>
        </pc:spChg>
        <pc:spChg chg="del">
          <ac:chgData name="Mhasawade, Shreyas M" userId="S::smhasawade3@gatech.edu::0cf31a3f-cc7a-48b0-b52a-9aab02121943" providerId="AD" clId="Web-{933C95FC-D47F-4B85-8836-0842DB1588D2}" dt="2022-03-31T03:01:52.568" v="72"/>
          <ac:spMkLst>
            <pc:docMk/>
            <pc:sldMk cId="3223307636" sldId="267"/>
            <ac:spMk id="3" creationId="{5BB874B7-BBC0-F571-BD6B-BBA36FF91E5B}"/>
          </ac:spMkLst>
        </pc:spChg>
        <pc:picChg chg="add mod ord">
          <ac:chgData name="Mhasawade, Shreyas M" userId="S::smhasawade3@gatech.edu::0cf31a3f-cc7a-48b0-b52a-9aab02121943" providerId="AD" clId="Web-{933C95FC-D47F-4B85-8836-0842DB1588D2}" dt="2022-03-31T03:01:52.568" v="72"/>
          <ac:picMkLst>
            <pc:docMk/>
            <pc:sldMk cId="3223307636" sldId="267"/>
            <ac:picMk id="4" creationId="{781026CF-5722-07AF-839C-4B3376AA99C6}"/>
          </ac:picMkLst>
        </pc:picChg>
      </pc:sldChg>
    </pc:docChg>
  </pc:docChgLst>
  <pc:docChgLst>
    <pc:chgData name="Bhattacharya, Adrija" userId="S::adrija3@gatech.edu::5ca82ccf-47d2-4279-a5a1-47b709ea3587" providerId="AD" clId="Web-{2B406F30-8420-4DD3-95F8-B4B1F31A3EFE}"/>
    <pc:docChg chg="modSld">
      <pc:chgData name="Bhattacharya, Adrija" userId="S::adrija3@gatech.edu::5ca82ccf-47d2-4279-a5a1-47b709ea3587" providerId="AD" clId="Web-{2B406F30-8420-4DD3-95F8-B4B1F31A3EFE}" dt="2022-03-31T15:54:37.764" v="238" actId="20577"/>
      <pc:docMkLst>
        <pc:docMk/>
      </pc:docMkLst>
      <pc:sldChg chg="modSp">
        <pc:chgData name="Bhattacharya, Adrija" userId="S::adrija3@gatech.edu::5ca82ccf-47d2-4279-a5a1-47b709ea3587" providerId="AD" clId="Web-{2B406F30-8420-4DD3-95F8-B4B1F31A3EFE}" dt="2022-03-31T15:32:48.003" v="38" actId="20577"/>
        <pc:sldMkLst>
          <pc:docMk/>
          <pc:sldMk cId="3584003345" sldId="261"/>
        </pc:sldMkLst>
        <pc:spChg chg="mod">
          <ac:chgData name="Bhattacharya, Adrija" userId="S::adrija3@gatech.edu::5ca82ccf-47d2-4279-a5a1-47b709ea3587" providerId="AD" clId="Web-{2B406F30-8420-4DD3-95F8-B4B1F31A3EFE}" dt="2022-03-31T15:32:48.003" v="38" actId="20577"/>
          <ac:spMkLst>
            <pc:docMk/>
            <pc:sldMk cId="3584003345" sldId="261"/>
            <ac:spMk id="3" creationId="{0D95E0B9-255C-C535-581A-FDC1B2E028D8}"/>
          </ac:spMkLst>
        </pc:spChg>
      </pc:sldChg>
      <pc:sldChg chg="modSp">
        <pc:chgData name="Bhattacharya, Adrija" userId="S::adrija3@gatech.edu::5ca82ccf-47d2-4279-a5a1-47b709ea3587" providerId="AD" clId="Web-{2B406F30-8420-4DD3-95F8-B4B1F31A3EFE}" dt="2022-03-31T15:54:37.764" v="238" actId="20577"/>
        <pc:sldMkLst>
          <pc:docMk/>
          <pc:sldMk cId="1326262044" sldId="264"/>
        </pc:sldMkLst>
        <pc:spChg chg="mod">
          <ac:chgData name="Bhattacharya, Adrija" userId="S::adrija3@gatech.edu::5ca82ccf-47d2-4279-a5a1-47b709ea3587" providerId="AD" clId="Web-{2B406F30-8420-4DD3-95F8-B4B1F31A3EFE}" dt="2022-03-31T15:54:37.764" v="238" actId="20577"/>
          <ac:spMkLst>
            <pc:docMk/>
            <pc:sldMk cId="1326262044" sldId="264"/>
            <ac:spMk id="3" creationId="{B8E54188-BF7F-4005-0DBB-DE178F30FA27}"/>
          </ac:spMkLst>
        </pc:spChg>
      </pc:sldChg>
      <pc:sldChg chg="addSp delSp modSp">
        <pc:chgData name="Bhattacharya, Adrija" userId="S::adrija3@gatech.edu::5ca82ccf-47d2-4279-a5a1-47b709ea3587" providerId="AD" clId="Web-{2B406F30-8420-4DD3-95F8-B4B1F31A3EFE}" dt="2022-03-31T15:31:58.329" v="13"/>
        <pc:sldMkLst>
          <pc:docMk/>
          <pc:sldMk cId="3223307636" sldId="267"/>
        </pc:sldMkLst>
        <pc:picChg chg="add del mod">
          <ac:chgData name="Bhattacharya, Adrija" userId="S::adrija3@gatech.edu::5ca82ccf-47d2-4279-a5a1-47b709ea3587" providerId="AD" clId="Web-{2B406F30-8420-4DD3-95F8-B4B1F31A3EFE}" dt="2022-03-31T15:31:58.329" v="13"/>
          <ac:picMkLst>
            <pc:docMk/>
            <pc:sldMk cId="3223307636" sldId="267"/>
            <ac:picMk id="3" creationId="{EA1FD7C1-89DA-F005-9C76-2198BE750AD7}"/>
          </ac:picMkLst>
        </pc:picChg>
        <pc:picChg chg="mod">
          <ac:chgData name="Bhattacharya, Adrija" userId="S::adrija3@gatech.edu::5ca82ccf-47d2-4279-a5a1-47b709ea3587" providerId="AD" clId="Web-{2B406F30-8420-4DD3-95F8-B4B1F31A3EFE}" dt="2022-03-31T15:31:57.798" v="12" actId="1076"/>
          <ac:picMkLst>
            <pc:docMk/>
            <pc:sldMk cId="3223307636" sldId="267"/>
            <ac:picMk id="4" creationId="{781026CF-5722-07AF-839C-4B3376AA99C6}"/>
          </ac:picMkLst>
        </pc:picChg>
      </pc:sldChg>
    </pc:docChg>
  </pc:docChgLst>
  <pc:docChgLst>
    <pc:chgData clId="Web-{19466CDF-4231-494F-9989-05FD0E9AE9A9}"/>
    <pc:docChg chg="addSld">
      <pc:chgData name="" userId="" providerId="" clId="Web-{19466CDF-4231-494F-9989-05FD0E9AE9A9}" dt="2022-04-01T17:16:34.232" v="0"/>
      <pc:docMkLst>
        <pc:docMk/>
      </pc:docMkLst>
      <pc:sldChg chg="add">
        <pc:chgData name="" userId="" providerId="" clId="Web-{19466CDF-4231-494F-9989-05FD0E9AE9A9}" dt="2022-04-01T17:16:34.232" v="0"/>
        <pc:sldMkLst>
          <pc:docMk/>
          <pc:sldMk cId="802247268" sldId="275"/>
        </pc:sldMkLst>
      </pc:sldChg>
    </pc:docChg>
  </pc:docChgLst>
  <pc:docChgLst>
    <pc:chgData name="Cole, Tyler J" userId="S::tcole33@gatech.edu::c03276be-6248-40f8-85e1-b0ceb1b08632" providerId="AD" clId="Web-{F04A3BCD-61A3-40E7-A0C1-F38B857C1892}"/>
    <pc:docChg chg="modSld">
      <pc:chgData name="Cole, Tyler J" userId="S::tcole33@gatech.edu::c03276be-6248-40f8-85e1-b0ceb1b08632" providerId="AD" clId="Web-{F04A3BCD-61A3-40E7-A0C1-F38B857C1892}" dt="2022-04-01T18:32:09.637" v="215" actId="20577"/>
      <pc:docMkLst>
        <pc:docMk/>
      </pc:docMkLst>
      <pc:sldChg chg="modSp">
        <pc:chgData name="Cole, Tyler J" userId="S::tcole33@gatech.edu::c03276be-6248-40f8-85e1-b0ceb1b08632" providerId="AD" clId="Web-{F04A3BCD-61A3-40E7-A0C1-F38B857C1892}" dt="2022-04-01T18:32:09.637" v="215" actId="20577"/>
        <pc:sldMkLst>
          <pc:docMk/>
          <pc:sldMk cId="423084161" sldId="277"/>
        </pc:sldMkLst>
        <pc:spChg chg="mod">
          <ac:chgData name="Cole, Tyler J" userId="S::tcole33@gatech.edu::c03276be-6248-40f8-85e1-b0ceb1b08632" providerId="AD" clId="Web-{F04A3BCD-61A3-40E7-A0C1-F38B857C1892}" dt="2022-04-01T18:32:09.637" v="215" actId="20577"/>
          <ac:spMkLst>
            <pc:docMk/>
            <pc:sldMk cId="423084161" sldId="277"/>
            <ac:spMk id="8" creationId="{795312BD-3A61-4A10-89A0-235D43AA8A3E}"/>
          </ac:spMkLst>
        </pc:spChg>
      </pc:sldChg>
    </pc:docChg>
  </pc:docChgLst>
  <pc:docChgLst>
    <pc:chgData name="Mhasawade, Shreyas M" userId="0cf31a3f-cc7a-48b0-b52a-9aab02121943" providerId="ADAL" clId="{148E145A-8B47-4B80-B15C-F53AB84CEE3D}"/>
    <pc:docChg chg="undo custSel addSld delSld modSld sldOrd">
      <pc:chgData name="Mhasawade, Shreyas M" userId="0cf31a3f-cc7a-48b0-b52a-9aab02121943" providerId="ADAL" clId="{148E145A-8B47-4B80-B15C-F53AB84CEE3D}" dt="2022-04-01T18:54:35.028" v="1454" actId="20577"/>
      <pc:docMkLst>
        <pc:docMk/>
      </pc:docMkLst>
      <pc:sldChg chg="modSp mod">
        <pc:chgData name="Mhasawade, Shreyas M" userId="0cf31a3f-cc7a-48b0-b52a-9aab02121943" providerId="ADAL" clId="{148E145A-8B47-4B80-B15C-F53AB84CEE3D}" dt="2022-04-01T17:45:19.698" v="357" actId="20577"/>
        <pc:sldMkLst>
          <pc:docMk/>
          <pc:sldMk cId="409799206" sldId="256"/>
        </pc:sldMkLst>
        <pc:spChg chg="mod">
          <ac:chgData name="Mhasawade, Shreyas M" userId="0cf31a3f-cc7a-48b0-b52a-9aab02121943" providerId="ADAL" clId="{148E145A-8B47-4B80-B15C-F53AB84CEE3D}" dt="2022-04-01T17:45:19.698" v="357" actId="20577"/>
          <ac:spMkLst>
            <pc:docMk/>
            <pc:sldMk cId="409799206" sldId="256"/>
            <ac:spMk id="3" creationId="{C3354068-590B-45A4-9E74-0727B8632FFA}"/>
          </ac:spMkLst>
        </pc:spChg>
      </pc:sldChg>
      <pc:sldChg chg="del">
        <pc:chgData name="Mhasawade, Shreyas M" userId="0cf31a3f-cc7a-48b0-b52a-9aab02121943" providerId="ADAL" clId="{148E145A-8B47-4B80-B15C-F53AB84CEE3D}" dt="2022-04-01T16:54:26.415" v="139" actId="47"/>
        <pc:sldMkLst>
          <pc:docMk/>
          <pc:sldMk cId="3584003345" sldId="261"/>
        </pc:sldMkLst>
      </pc:sldChg>
      <pc:sldChg chg="modSp mod">
        <pc:chgData name="Mhasawade, Shreyas M" userId="0cf31a3f-cc7a-48b0-b52a-9aab02121943" providerId="ADAL" clId="{148E145A-8B47-4B80-B15C-F53AB84CEE3D}" dt="2022-04-01T18:14:31.539" v="745" actId="1076"/>
        <pc:sldMkLst>
          <pc:docMk/>
          <pc:sldMk cId="1326262044" sldId="264"/>
        </pc:sldMkLst>
        <pc:picChg chg="mod">
          <ac:chgData name="Mhasawade, Shreyas M" userId="0cf31a3f-cc7a-48b0-b52a-9aab02121943" providerId="ADAL" clId="{148E145A-8B47-4B80-B15C-F53AB84CEE3D}" dt="2022-04-01T18:14:12.205" v="743" actId="1076"/>
          <ac:picMkLst>
            <pc:docMk/>
            <pc:sldMk cId="1326262044" sldId="264"/>
            <ac:picMk id="5" creationId="{3B638168-798B-3E02-DA5B-FB92CC00D3AD}"/>
          </ac:picMkLst>
        </pc:picChg>
        <pc:picChg chg="mod">
          <ac:chgData name="Mhasawade, Shreyas M" userId="0cf31a3f-cc7a-48b0-b52a-9aab02121943" providerId="ADAL" clId="{148E145A-8B47-4B80-B15C-F53AB84CEE3D}" dt="2022-04-01T18:14:31.539" v="745" actId="1076"/>
          <ac:picMkLst>
            <pc:docMk/>
            <pc:sldMk cId="1326262044" sldId="264"/>
            <ac:picMk id="8" creationId="{AB326963-FD4D-6A3E-3AC5-D238206FD4B7}"/>
          </ac:picMkLst>
        </pc:picChg>
      </pc:sldChg>
      <pc:sldChg chg="addSp delSp modSp mod">
        <pc:chgData name="Mhasawade, Shreyas M" userId="0cf31a3f-cc7a-48b0-b52a-9aab02121943" providerId="ADAL" clId="{148E145A-8B47-4B80-B15C-F53AB84CEE3D}" dt="2022-04-01T17:21:49.556" v="236" actId="5793"/>
        <pc:sldMkLst>
          <pc:docMk/>
          <pc:sldMk cId="2000414177" sldId="265"/>
        </pc:sldMkLst>
        <pc:spChg chg="mod">
          <ac:chgData name="Mhasawade, Shreyas M" userId="0cf31a3f-cc7a-48b0-b52a-9aab02121943" providerId="ADAL" clId="{148E145A-8B47-4B80-B15C-F53AB84CEE3D}" dt="2022-04-01T17:21:49.556" v="236" actId="5793"/>
          <ac:spMkLst>
            <pc:docMk/>
            <pc:sldMk cId="2000414177" sldId="265"/>
            <ac:spMk id="3" creationId="{C7B13DBB-A2D1-B7FD-FD69-AD6F3D6F0871}"/>
          </ac:spMkLst>
        </pc:spChg>
        <pc:picChg chg="del mod">
          <ac:chgData name="Mhasawade, Shreyas M" userId="0cf31a3f-cc7a-48b0-b52a-9aab02121943" providerId="ADAL" clId="{148E145A-8B47-4B80-B15C-F53AB84CEE3D}" dt="2022-04-01T16:48:30.170" v="83" actId="478"/>
          <ac:picMkLst>
            <pc:docMk/>
            <pc:sldMk cId="2000414177" sldId="265"/>
            <ac:picMk id="4" creationId="{53F7A110-055F-99F4-096A-CC3796A13F70}"/>
          </ac:picMkLst>
        </pc:picChg>
        <pc:picChg chg="add mod modCrop">
          <ac:chgData name="Mhasawade, Shreyas M" userId="0cf31a3f-cc7a-48b0-b52a-9aab02121943" providerId="ADAL" clId="{148E145A-8B47-4B80-B15C-F53AB84CEE3D}" dt="2022-04-01T17:20:25.338" v="229" actId="1076"/>
          <ac:picMkLst>
            <pc:docMk/>
            <pc:sldMk cId="2000414177" sldId="265"/>
            <ac:picMk id="6" creationId="{CC7E5151-D507-4C2D-AA6E-A12EFF2B80D4}"/>
          </ac:picMkLst>
        </pc:picChg>
        <pc:picChg chg="add mod modCrop">
          <ac:chgData name="Mhasawade, Shreyas M" userId="0cf31a3f-cc7a-48b0-b52a-9aab02121943" providerId="ADAL" clId="{148E145A-8B47-4B80-B15C-F53AB84CEE3D}" dt="2022-04-01T17:20:17.776" v="227" actId="1076"/>
          <ac:picMkLst>
            <pc:docMk/>
            <pc:sldMk cId="2000414177" sldId="265"/>
            <ac:picMk id="8" creationId="{D2B022B1-E572-4AC9-91CA-490CD7D63EE1}"/>
          </ac:picMkLst>
        </pc:picChg>
      </pc:sldChg>
      <pc:sldChg chg="delSp mod">
        <pc:chgData name="Mhasawade, Shreyas M" userId="0cf31a3f-cc7a-48b0-b52a-9aab02121943" providerId="ADAL" clId="{148E145A-8B47-4B80-B15C-F53AB84CEE3D}" dt="2022-04-01T18:17:48.481" v="747" actId="478"/>
        <pc:sldMkLst>
          <pc:docMk/>
          <pc:sldMk cId="1922417927" sldId="266"/>
        </pc:sldMkLst>
        <pc:spChg chg="del">
          <ac:chgData name="Mhasawade, Shreyas M" userId="0cf31a3f-cc7a-48b0-b52a-9aab02121943" providerId="ADAL" clId="{148E145A-8B47-4B80-B15C-F53AB84CEE3D}" dt="2022-04-01T18:17:48.481" v="747" actId="478"/>
          <ac:spMkLst>
            <pc:docMk/>
            <pc:sldMk cId="1922417927" sldId="266"/>
            <ac:spMk id="3" creationId="{56EC095B-DC03-4C74-4F93-147AFC593A4F}"/>
          </ac:spMkLst>
        </pc:spChg>
      </pc:sldChg>
      <pc:sldChg chg="addSp modSp mod">
        <pc:chgData name="Mhasawade, Shreyas M" userId="0cf31a3f-cc7a-48b0-b52a-9aab02121943" providerId="ADAL" clId="{148E145A-8B47-4B80-B15C-F53AB84CEE3D}" dt="2022-04-01T18:45:15.796" v="1421" actId="1076"/>
        <pc:sldMkLst>
          <pc:docMk/>
          <pc:sldMk cId="3223307636" sldId="267"/>
        </pc:sldMkLst>
        <pc:spChg chg="mod">
          <ac:chgData name="Mhasawade, Shreyas M" userId="0cf31a3f-cc7a-48b0-b52a-9aab02121943" providerId="ADAL" clId="{148E145A-8B47-4B80-B15C-F53AB84CEE3D}" dt="2022-04-01T18:45:11.689" v="1419" actId="1076"/>
          <ac:spMkLst>
            <pc:docMk/>
            <pc:sldMk cId="3223307636" sldId="267"/>
            <ac:spMk id="3" creationId="{408A0CAD-741F-E07F-2FF1-02007E1B77DF}"/>
          </ac:spMkLst>
        </pc:spChg>
        <pc:spChg chg="add mod">
          <ac:chgData name="Mhasawade, Shreyas M" userId="0cf31a3f-cc7a-48b0-b52a-9aab02121943" providerId="ADAL" clId="{148E145A-8B47-4B80-B15C-F53AB84CEE3D}" dt="2022-04-01T18:13:16.947" v="741"/>
          <ac:spMkLst>
            <pc:docMk/>
            <pc:sldMk cId="3223307636" sldId="267"/>
            <ac:spMk id="5" creationId="{07E5DC4E-196F-45FD-BFA9-0CC17ADD5E70}"/>
          </ac:spMkLst>
        </pc:spChg>
        <pc:picChg chg="mod">
          <ac:chgData name="Mhasawade, Shreyas M" userId="0cf31a3f-cc7a-48b0-b52a-9aab02121943" providerId="ADAL" clId="{148E145A-8B47-4B80-B15C-F53AB84CEE3D}" dt="2022-04-01T18:45:15.796" v="1421" actId="1076"/>
          <ac:picMkLst>
            <pc:docMk/>
            <pc:sldMk cId="3223307636" sldId="267"/>
            <ac:picMk id="4" creationId="{781026CF-5722-07AF-839C-4B3376AA99C6}"/>
          </ac:picMkLst>
        </pc:picChg>
      </pc:sldChg>
      <pc:sldChg chg="modSp del mod">
        <pc:chgData name="Mhasawade, Shreyas M" userId="0cf31a3f-cc7a-48b0-b52a-9aab02121943" providerId="ADAL" clId="{148E145A-8B47-4B80-B15C-F53AB84CEE3D}" dt="2022-04-01T18:14:01.211" v="742" actId="47"/>
        <pc:sldMkLst>
          <pc:docMk/>
          <pc:sldMk cId="2920992340" sldId="268"/>
        </pc:sldMkLst>
        <pc:spChg chg="mod">
          <ac:chgData name="Mhasawade, Shreyas M" userId="0cf31a3f-cc7a-48b0-b52a-9aab02121943" providerId="ADAL" clId="{148E145A-8B47-4B80-B15C-F53AB84CEE3D}" dt="2022-04-01T16:31:16.861" v="31" actId="20577"/>
          <ac:spMkLst>
            <pc:docMk/>
            <pc:sldMk cId="2920992340" sldId="268"/>
            <ac:spMk id="2" creationId="{3401BA8E-5EF9-5AA6-C300-EC36F0DB49F3}"/>
          </ac:spMkLst>
        </pc:spChg>
        <pc:graphicFrameChg chg="mod">
          <ac:chgData name="Mhasawade, Shreyas M" userId="0cf31a3f-cc7a-48b0-b52a-9aab02121943" providerId="ADAL" clId="{148E145A-8B47-4B80-B15C-F53AB84CEE3D}" dt="2022-04-01T18:10:49.960" v="570" actId="478"/>
          <ac:graphicFrameMkLst>
            <pc:docMk/>
            <pc:sldMk cId="2920992340" sldId="268"/>
            <ac:graphicFrameMk id="5" creationId="{24E9908C-0B08-94AF-471B-4010261CCFA4}"/>
          </ac:graphicFrameMkLst>
        </pc:graphicFrameChg>
      </pc:sldChg>
      <pc:sldChg chg="addSp delSp modSp mod">
        <pc:chgData name="Mhasawade, Shreyas M" userId="0cf31a3f-cc7a-48b0-b52a-9aab02121943" providerId="ADAL" clId="{148E145A-8B47-4B80-B15C-F53AB84CEE3D}" dt="2022-04-01T17:00:30.508" v="222" actId="1076"/>
        <pc:sldMkLst>
          <pc:docMk/>
          <pc:sldMk cId="3608262079" sldId="269"/>
        </pc:sldMkLst>
        <pc:spChg chg="mod">
          <ac:chgData name="Mhasawade, Shreyas M" userId="0cf31a3f-cc7a-48b0-b52a-9aab02121943" providerId="ADAL" clId="{148E145A-8B47-4B80-B15C-F53AB84CEE3D}" dt="2022-04-01T17:00:13.938" v="218" actId="20577"/>
          <ac:spMkLst>
            <pc:docMk/>
            <pc:sldMk cId="3608262079" sldId="269"/>
            <ac:spMk id="3" creationId="{AA4913B5-75A6-FF85-EC5D-2FC160A6C98B}"/>
          </ac:spMkLst>
        </pc:spChg>
        <pc:spChg chg="add mod">
          <ac:chgData name="Mhasawade, Shreyas M" userId="0cf31a3f-cc7a-48b0-b52a-9aab02121943" providerId="ADAL" clId="{148E145A-8B47-4B80-B15C-F53AB84CEE3D}" dt="2022-04-01T17:00:30.508" v="222" actId="1076"/>
          <ac:spMkLst>
            <pc:docMk/>
            <pc:sldMk cId="3608262079" sldId="269"/>
            <ac:spMk id="7" creationId="{0534A7B4-78D4-47A0-A194-D2D08C06FA5B}"/>
          </ac:spMkLst>
        </pc:spChg>
        <pc:picChg chg="del mod modCrop">
          <ac:chgData name="Mhasawade, Shreyas M" userId="0cf31a3f-cc7a-48b0-b52a-9aab02121943" providerId="ADAL" clId="{148E145A-8B47-4B80-B15C-F53AB84CEE3D}" dt="2022-04-01T16:56:07.141" v="161" actId="478"/>
          <ac:picMkLst>
            <pc:docMk/>
            <pc:sldMk cId="3608262079" sldId="269"/>
            <ac:picMk id="4" creationId="{E8513BE3-31AD-0211-3927-D0771E18303B}"/>
          </ac:picMkLst>
        </pc:picChg>
        <pc:picChg chg="add mod modCrop">
          <ac:chgData name="Mhasawade, Shreyas M" userId="0cf31a3f-cc7a-48b0-b52a-9aab02121943" providerId="ADAL" clId="{148E145A-8B47-4B80-B15C-F53AB84CEE3D}" dt="2022-04-01T16:58:43.911" v="165" actId="1076"/>
          <ac:picMkLst>
            <pc:docMk/>
            <pc:sldMk cId="3608262079" sldId="269"/>
            <ac:picMk id="6" creationId="{5173E158-5A49-4085-953E-8F2621DD36E6}"/>
          </ac:picMkLst>
        </pc:picChg>
      </pc:sldChg>
      <pc:sldChg chg="del">
        <pc:chgData name="Mhasawade, Shreyas M" userId="0cf31a3f-cc7a-48b0-b52a-9aab02121943" providerId="ADAL" clId="{148E145A-8B47-4B80-B15C-F53AB84CEE3D}" dt="2022-04-01T16:54:23.993" v="138" actId="47"/>
        <pc:sldMkLst>
          <pc:docMk/>
          <pc:sldMk cId="32843888" sldId="270"/>
        </pc:sldMkLst>
      </pc:sldChg>
      <pc:sldChg chg="modSp new del mod ord">
        <pc:chgData name="Mhasawade, Shreyas M" userId="0cf31a3f-cc7a-48b0-b52a-9aab02121943" providerId="ADAL" clId="{148E145A-8B47-4B80-B15C-F53AB84CEE3D}" dt="2022-04-01T18:16:41.575" v="746" actId="47"/>
        <pc:sldMkLst>
          <pc:docMk/>
          <pc:sldMk cId="426818443" sldId="271"/>
        </pc:sldMkLst>
        <pc:spChg chg="mod">
          <ac:chgData name="Mhasawade, Shreyas M" userId="0cf31a3f-cc7a-48b0-b52a-9aab02121943" providerId="ADAL" clId="{148E145A-8B47-4B80-B15C-F53AB84CEE3D}" dt="2022-04-01T16:31:06.030" v="19" actId="20577"/>
          <ac:spMkLst>
            <pc:docMk/>
            <pc:sldMk cId="426818443" sldId="271"/>
            <ac:spMk id="2" creationId="{DBB823C1-29CF-4D9C-BDEC-0183C855B1C9}"/>
          </ac:spMkLst>
        </pc:spChg>
        <pc:spChg chg="mod">
          <ac:chgData name="Mhasawade, Shreyas M" userId="0cf31a3f-cc7a-48b0-b52a-9aab02121943" providerId="ADAL" clId="{148E145A-8B47-4B80-B15C-F53AB84CEE3D}" dt="2022-04-01T16:31:26.636" v="75" actId="20577"/>
          <ac:spMkLst>
            <pc:docMk/>
            <pc:sldMk cId="426818443" sldId="271"/>
            <ac:spMk id="3" creationId="{22CDC5DD-8BF8-4729-96B5-60DD04E5AF46}"/>
          </ac:spMkLst>
        </pc:spChg>
      </pc:sldChg>
      <pc:sldChg chg="modSp mod">
        <pc:chgData name="Mhasawade, Shreyas M" userId="0cf31a3f-cc7a-48b0-b52a-9aab02121943" providerId="ADAL" clId="{148E145A-8B47-4B80-B15C-F53AB84CEE3D}" dt="2022-04-01T18:19:07.940" v="764" actId="20577"/>
        <pc:sldMkLst>
          <pc:docMk/>
          <pc:sldMk cId="3720473577" sldId="273"/>
        </pc:sldMkLst>
        <pc:spChg chg="mod">
          <ac:chgData name="Mhasawade, Shreyas M" userId="0cf31a3f-cc7a-48b0-b52a-9aab02121943" providerId="ADAL" clId="{148E145A-8B47-4B80-B15C-F53AB84CEE3D}" dt="2022-04-01T18:19:07.940" v="764" actId="20577"/>
          <ac:spMkLst>
            <pc:docMk/>
            <pc:sldMk cId="3720473577" sldId="273"/>
            <ac:spMk id="9" creationId="{ADDD21B0-BEC2-447A-9616-4F338158666A}"/>
          </ac:spMkLst>
        </pc:spChg>
        <pc:graphicFrameChg chg="add mod">
          <ac:chgData name="Mhasawade, Shreyas M" userId="0cf31a3f-cc7a-48b0-b52a-9aab02121943" providerId="ADAL" clId="{148E145A-8B47-4B80-B15C-F53AB84CEE3D}" dt="2022-04-01T17:41:05.550" v="353" actId="12100"/>
          <ac:graphicFrameMkLst>
            <pc:docMk/>
            <pc:sldMk cId="3720473577" sldId="273"/>
            <ac:graphicFrameMk id="12" creationId="{4956E9FB-FA86-4C8B-ADF1-83FED2404FB3}"/>
          </ac:graphicFrameMkLst>
        </pc:graphicFrameChg>
      </pc:sldChg>
      <pc:sldChg chg="modSp">
        <pc:chgData name="Mhasawade, Shreyas M" userId="0cf31a3f-cc7a-48b0-b52a-9aab02121943" providerId="ADAL" clId="{148E145A-8B47-4B80-B15C-F53AB84CEE3D}" dt="2022-04-01T17:54:36.044" v="392" actId="20577"/>
        <pc:sldMkLst>
          <pc:docMk/>
          <pc:sldMk cId="1013796824" sldId="274"/>
        </pc:sldMkLst>
        <pc:graphicFrameChg chg="mod">
          <ac:chgData name="Mhasawade, Shreyas M" userId="0cf31a3f-cc7a-48b0-b52a-9aab02121943" providerId="ADAL" clId="{148E145A-8B47-4B80-B15C-F53AB84CEE3D}" dt="2022-04-01T17:54:36.044" v="392" actId="20577"/>
          <ac:graphicFrameMkLst>
            <pc:docMk/>
            <pc:sldMk cId="1013796824" sldId="274"/>
            <ac:graphicFrameMk id="5" creationId="{63166FAC-F7EA-44FB-A73F-78B4769F05AC}"/>
          </ac:graphicFrameMkLst>
        </pc:graphicFrameChg>
      </pc:sldChg>
      <pc:sldChg chg="modSp">
        <pc:chgData name="Mhasawade, Shreyas M" userId="0cf31a3f-cc7a-48b0-b52a-9aab02121943" providerId="ADAL" clId="{148E145A-8B47-4B80-B15C-F53AB84CEE3D}" dt="2022-04-01T17:19:26.103" v="225" actId="113"/>
        <pc:sldMkLst>
          <pc:docMk/>
          <pc:sldMk cId="802247268" sldId="275"/>
        </pc:sldMkLst>
        <pc:graphicFrameChg chg="mod">
          <ac:chgData name="Mhasawade, Shreyas M" userId="0cf31a3f-cc7a-48b0-b52a-9aab02121943" providerId="ADAL" clId="{148E145A-8B47-4B80-B15C-F53AB84CEE3D}" dt="2022-04-01T17:19:26.103" v="225" actId="113"/>
          <ac:graphicFrameMkLst>
            <pc:docMk/>
            <pc:sldMk cId="802247268" sldId="275"/>
            <ac:graphicFrameMk id="5" creationId="{EF2AEB23-DBCB-4E90-8141-3251B3561BE0}"/>
          </ac:graphicFrameMkLst>
        </pc:graphicFrameChg>
      </pc:sldChg>
      <pc:sldChg chg="modSp mod">
        <pc:chgData name="Mhasawade, Shreyas M" userId="0cf31a3f-cc7a-48b0-b52a-9aab02121943" providerId="ADAL" clId="{148E145A-8B47-4B80-B15C-F53AB84CEE3D}" dt="2022-04-01T18:12:52.937" v="739" actId="20577"/>
        <pc:sldMkLst>
          <pc:docMk/>
          <pc:sldMk cId="407868739" sldId="276"/>
        </pc:sldMkLst>
        <pc:spChg chg="mod">
          <ac:chgData name="Mhasawade, Shreyas M" userId="0cf31a3f-cc7a-48b0-b52a-9aab02121943" providerId="ADAL" clId="{148E145A-8B47-4B80-B15C-F53AB84CEE3D}" dt="2022-04-01T18:12:52.937" v="739" actId="20577"/>
          <ac:spMkLst>
            <pc:docMk/>
            <pc:sldMk cId="407868739" sldId="276"/>
            <ac:spMk id="3" creationId="{8128A983-C661-421F-9330-FD3CC13BC309}"/>
          </ac:spMkLst>
        </pc:spChg>
      </pc:sldChg>
      <pc:sldChg chg="modSp mod">
        <pc:chgData name="Mhasawade, Shreyas M" userId="0cf31a3f-cc7a-48b0-b52a-9aab02121943" providerId="ADAL" clId="{148E145A-8B47-4B80-B15C-F53AB84CEE3D}" dt="2022-04-01T18:06:55.643" v="564" actId="20577"/>
        <pc:sldMkLst>
          <pc:docMk/>
          <pc:sldMk cId="423084161" sldId="277"/>
        </pc:sldMkLst>
        <pc:spChg chg="mod">
          <ac:chgData name="Mhasawade, Shreyas M" userId="0cf31a3f-cc7a-48b0-b52a-9aab02121943" providerId="ADAL" clId="{148E145A-8B47-4B80-B15C-F53AB84CEE3D}" dt="2022-04-01T18:06:55.643" v="564" actId="20577"/>
          <ac:spMkLst>
            <pc:docMk/>
            <pc:sldMk cId="423084161" sldId="277"/>
            <ac:spMk id="8" creationId="{795312BD-3A61-4A10-89A0-235D43AA8A3E}"/>
          </ac:spMkLst>
        </pc:spChg>
      </pc:sldChg>
      <pc:sldChg chg="del">
        <pc:chgData name="Mhasawade, Shreyas M" userId="0cf31a3f-cc7a-48b0-b52a-9aab02121943" providerId="ADAL" clId="{148E145A-8B47-4B80-B15C-F53AB84CEE3D}" dt="2022-04-01T18:25:37.547" v="768" actId="47"/>
        <pc:sldMkLst>
          <pc:docMk/>
          <pc:sldMk cId="442163922" sldId="282"/>
        </pc:sldMkLst>
      </pc:sldChg>
      <pc:sldChg chg="modSp new mod">
        <pc:chgData name="Mhasawade, Shreyas M" userId="0cf31a3f-cc7a-48b0-b52a-9aab02121943" providerId="ADAL" clId="{148E145A-8B47-4B80-B15C-F53AB84CEE3D}" dt="2022-04-01T18:54:35.028" v="1454" actId="20577"/>
        <pc:sldMkLst>
          <pc:docMk/>
          <pc:sldMk cId="3559556724" sldId="282"/>
        </pc:sldMkLst>
        <pc:spChg chg="mod">
          <ac:chgData name="Mhasawade, Shreyas M" userId="0cf31a3f-cc7a-48b0-b52a-9aab02121943" providerId="ADAL" clId="{148E145A-8B47-4B80-B15C-F53AB84CEE3D}" dt="2022-04-01T18:54:35.028" v="1454" actId="20577"/>
          <ac:spMkLst>
            <pc:docMk/>
            <pc:sldMk cId="3559556724" sldId="282"/>
            <ac:spMk id="2" creationId="{20551713-5BE4-486E-8C78-205557E08AF4}"/>
          </ac:spMkLst>
        </pc:spChg>
        <pc:spChg chg="mod">
          <ac:chgData name="Mhasawade, Shreyas M" userId="0cf31a3f-cc7a-48b0-b52a-9aab02121943" providerId="ADAL" clId="{148E145A-8B47-4B80-B15C-F53AB84CEE3D}" dt="2022-04-01T18:54:29.977" v="1443" actId="113"/>
          <ac:spMkLst>
            <pc:docMk/>
            <pc:sldMk cId="3559556724" sldId="282"/>
            <ac:spMk id="3" creationId="{ADD56C07-A659-436D-9DD1-414EDB8A469D}"/>
          </ac:spMkLst>
        </pc:spChg>
      </pc:sldChg>
      <pc:sldChg chg="modSp new add del mod ord">
        <pc:chgData name="Mhasawade, Shreyas M" userId="0cf31a3f-cc7a-48b0-b52a-9aab02121943" providerId="ADAL" clId="{148E145A-8B47-4B80-B15C-F53AB84CEE3D}" dt="2022-04-01T18:54:05.159" v="1425" actId="47"/>
        <pc:sldMkLst>
          <pc:docMk/>
          <pc:sldMk cId="2484776906" sldId="283"/>
        </pc:sldMkLst>
        <pc:spChg chg="mod">
          <ac:chgData name="Mhasawade, Shreyas M" userId="0cf31a3f-cc7a-48b0-b52a-9aab02121943" providerId="ADAL" clId="{148E145A-8B47-4B80-B15C-F53AB84CEE3D}" dt="2022-04-01T18:53:58.127" v="1424" actId="20577"/>
          <ac:spMkLst>
            <pc:docMk/>
            <pc:sldMk cId="2484776906" sldId="283"/>
            <ac:spMk id="3" creationId="{BCE16FE9-B13F-45E9-8FA7-D577BA07CDDF}"/>
          </ac:spMkLst>
        </pc:spChg>
      </pc:sldChg>
    </pc:docChg>
  </pc:docChgLst>
  <pc:docChgLst>
    <pc:chgData name="Balkew, Mikias B" userId="S::mbalkew3@gatech.edu::f7c068db-3288-47c6-bba4-15c07eef4b35" providerId="AD" clId="Web-{B0964794-9509-4476-BA4C-9772B439282C}"/>
    <pc:docChg chg="modSld">
      <pc:chgData name="Balkew, Mikias B" userId="S::mbalkew3@gatech.edu::f7c068db-3288-47c6-bba4-15c07eef4b35" providerId="AD" clId="Web-{B0964794-9509-4476-BA4C-9772B439282C}" dt="2022-03-31T03:00:23.298" v="85" actId="20577"/>
      <pc:docMkLst>
        <pc:docMk/>
      </pc:docMkLst>
      <pc:sldChg chg="modSp">
        <pc:chgData name="Balkew, Mikias B" userId="S::mbalkew3@gatech.edu::f7c068db-3288-47c6-bba4-15c07eef4b35" providerId="AD" clId="Web-{B0964794-9509-4476-BA4C-9772B439282C}" dt="2022-03-31T03:00:23.298" v="85" actId="20577"/>
        <pc:sldMkLst>
          <pc:docMk/>
          <pc:sldMk cId="3512424043" sldId="262"/>
        </pc:sldMkLst>
        <pc:spChg chg="mod">
          <ac:chgData name="Balkew, Mikias B" userId="S::mbalkew3@gatech.edu::f7c068db-3288-47c6-bba4-15c07eef4b35" providerId="AD" clId="Web-{B0964794-9509-4476-BA4C-9772B439282C}" dt="2022-03-31T03:00:23.298" v="85" actId="20577"/>
          <ac:spMkLst>
            <pc:docMk/>
            <pc:sldMk cId="3512424043" sldId="262"/>
            <ac:spMk id="3" creationId="{D7BD2F06-502F-F09D-CD4E-A9DDE5ED177A}"/>
          </ac:spMkLst>
        </pc:spChg>
      </pc:sldChg>
    </pc:docChg>
  </pc:docChgLst>
  <pc:docChgLst>
    <pc:chgData name="Bhattacharya, Adrija" userId="S::adrija3@gatech.edu::5ca82ccf-47d2-4279-a5a1-47b709ea3587" providerId="AD" clId="Web-{7C8D4930-1E52-4383-A47B-9B3FF7DDA8ED}"/>
    <pc:docChg chg="addSld delSld modSld sldOrd">
      <pc:chgData name="Bhattacharya, Adrija" userId="S::adrija3@gatech.edu::5ca82ccf-47d2-4279-a5a1-47b709ea3587" providerId="AD" clId="Web-{7C8D4930-1E52-4383-A47B-9B3FF7DDA8ED}" dt="2022-04-01T18:57:08.406" v="314"/>
      <pc:docMkLst>
        <pc:docMk/>
      </pc:docMkLst>
      <pc:sldChg chg="addSp delSp modSp">
        <pc:chgData name="Bhattacharya, Adrija" userId="S::adrija3@gatech.edu::5ca82ccf-47d2-4279-a5a1-47b709ea3587" providerId="AD" clId="Web-{7C8D4930-1E52-4383-A47B-9B3FF7DDA8ED}" dt="2022-04-01T18:24:05.232" v="261" actId="20577"/>
        <pc:sldMkLst>
          <pc:docMk/>
          <pc:sldMk cId="1326262044" sldId="264"/>
        </pc:sldMkLst>
        <pc:spChg chg="mod">
          <ac:chgData name="Bhattacharya, Adrija" userId="S::adrija3@gatech.edu::5ca82ccf-47d2-4279-a5a1-47b709ea3587" providerId="AD" clId="Web-{7C8D4930-1E52-4383-A47B-9B3FF7DDA8ED}" dt="2022-04-01T18:24:05.232" v="261" actId="20577"/>
          <ac:spMkLst>
            <pc:docMk/>
            <pc:sldMk cId="1326262044" sldId="264"/>
            <ac:spMk id="3" creationId="{B8E54188-BF7F-4005-0DBB-DE178F30FA27}"/>
          </ac:spMkLst>
        </pc:spChg>
        <pc:spChg chg="del">
          <ac:chgData name="Bhattacharya, Adrija" userId="S::adrija3@gatech.edu::5ca82ccf-47d2-4279-a5a1-47b709ea3587" providerId="AD" clId="Web-{7C8D4930-1E52-4383-A47B-9B3FF7DDA8ED}" dt="2022-04-01T18:01:14.968" v="77"/>
          <ac:spMkLst>
            <pc:docMk/>
            <pc:sldMk cId="1326262044" sldId="264"/>
            <ac:spMk id="4" creationId="{9D6CE3E8-DB1D-4BC9-26B4-2A3E3E3CAA80}"/>
          </ac:spMkLst>
        </pc:spChg>
        <pc:spChg chg="add del mod">
          <ac:chgData name="Bhattacharya, Adrija" userId="S::adrija3@gatech.edu::5ca82ccf-47d2-4279-a5a1-47b709ea3587" providerId="AD" clId="Web-{7C8D4930-1E52-4383-A47B-9B3FF7DDA8ED}" dt="2022-04-01T18:17:38.953" v="246"/>
          <ac:spMkLst>
            <pc:docMk/>
            <pc:sldMk cId="1326262044" sldId="264"/>
            <ac:spMk id="6" creationId="{D9B96996-ABBB-AAA1-B6DD-D7925AA9236F}"/>
          </ac:spMkLst>
        </pc:spChg>
        <pc:picChg chg="add mod">
          <ac:chgData name="Bhattacharya, Adrija" userId="S::adrija3@gatech.edu::5ca82ccf-47d2-4279-a5a1-47b709ea3587" providerId="AD" clId="Web-{7C8D4930-1E52-4383-A47B-9B3FF7DDA8ED}" dt="2022-04-01T18:02:12.158" v="83" actId="1076"/>
          <ac:picMkLst>
            <pc:docMk/>
            <pc:sldMk cId="1326262044" sldId="264"/>
            <ac:picMk id="5" creationId="{3B638168-798B-3E02-DA5B-FB92CC00D3AD}"/>
          </ac:picMkLst>
        </pc:picChg>
        <pc:picChg chg="add mod">
          <ac:chgData name="Bhattacharya, Adrija" userId="S::adrija3@gatech.edu::5ca82ccf-47d2-4279-a5a1-47b709ea3587" providerId="AD" clId="Web-{7C8D4930-1E52-4383-A47B-9B3FF7DDA8ED}" dt="2022-04-01T18:04:30.850" v="117" actId="1076"/>
          <ac:picMkLst>
            <pc:docMk/>
            <pc:sldMk cId="1326262044" sldId="264"/>
            <ac:picMk id="8" creationId="{AB326963-FD4D-6A3E-3AC5-D238206FD4B7}"/>
          </ac:picMkLst>
        </pc:picChg>
      </pc:sldChg>
      <pc:sldChg chg="addSp delSp modSp">
        <pc:chgData name="Bhattacharya, Adrija" userId="S::adrija3@gatech.edu::5ca82ccf-47d2-4279-a5a1-47b709ea3587" providerId="AD" clId="Web-{7C8D4930-1E52-4383-A47B-9B3FF7DDA8ED}" dt="2022-04-01T17:37:00.390" v="17" actId="20577"/>
        <pc:sldMkLst>
          <pc:docMk/>
          <pc:sldMk cId="1013796824" sldId="274"/>
        </pc:sldMkLst>
        <pc:spChg chg="add del mod">
          <ac:chgData name="Bhattacharya, Adrija" userId="S::adrija3@gatech.edu::5ca82ccf-47d2-4279-a5a1-47b709ea3587" providerId="AD" clId="Web-{7C8D4930-1E52-4383-A47B-9B3FF7DDA8ED}" dt="2022-04-01T17:36:54.280" v="10"/>
          <ac:spMkLst>
            <pc:docMk/>
            <pc:sldMk cId="1013796824" sldId="274"/>
            <ac:spMk id="54" creationId="{83EAE783-6823-A5BD-6AAF-9D63BA5866EE}"/>
          </ac:spMkLst>
        </pc:spChg>
        <pc:graphicFrameChg chg="add del modGraphic">
          <ac:chgData name="Bhattacharya, Adrija" userId="S::adrija3@gatech.edu::5ca82ccf-47d2-4279-a5a1-47b709ea3587" providerId="AD" clId="Web-{7C8D4930-1E52-4383-A47B-9B3FF7DDA8ED}" dt="2022-04-01T17:37:00.390" v="17" actId="20577"/>
          <ac:graphicFrameMkLst>
            <pc:docMk/>
            <pc:sldMk cId="1013796824" sldId="274"/>
            <ac:graphicFrameMk id="5" creationId="{63166FAC-F7EA-44FB-A73F-78B4769F05AC}"/>
          </ac:graphicFrameMkLst>
        </pc:graphicFrameChg>
      </pc:sldChg>
      <pc:sldChg chg="new del">
        <pc:chgData name="Bhattacharya, Adrija" userId="S::adrija3@gatech.edu::5ca82ccf-47d2-4279-a5a1-47b709ea3587" providerId="AD" clId="Web-{7C8D4930-1E52-4383-A47B-9B3FF7DDA8ED}" dt="2022-04-01T17:51:39.201" v="19"/>
        <pc:sldMkLst>
          <pc:docMk/>
          <pc:sldMk cId="2041171852" sldId="278"/>
        </pc:sldMkLst>
      </pc:sldChg>
      <pc:sldChg chg="modSp new del">
        <pc:chgData name="Bhattacharya, Adrija" userId="S::adrija3@gatech.edu::5ca82ccf-47d2-4279-a5a1-47b709ea3587" providerId="AD" clId="Web-{7C8D4930-1E52-4383-A47B-9B3FF7DDA8ED}" dt="2022-04-01T18:03:32.566" v="111"/>
        <pc:sldMkLst>
          <pc:docMk/>
          <pc:sldMk cId="4173159101" sldId="278"/>
        </pc:sldMkLst>
        <pc:spChg chg="mod">
          <ac:chgData name="Bhattacharya, Adrija" userId="S::adrija3@gatech.edu::5ca82ccf-47d2-4279-a5a1-47b709ea3587" providerId="AD" clId="Web-{7C8D4930-1E52-4383-A47B-9B3FF7DDA8ED}" dt="2022-04-01T17:59:02.292" v="74" actId="20577"/>
          <ac:spMkLst>
            <pc:docMk/>
            <pc:sldMk cId="4173159101" sldId="278"/>
            <ac:spMk id="3" creationId="{C97E0A4D-C442-636C-439E-9B86B6BE1793}"/>
          </ac:spMkLst>
        </pc:spChg>
      </pc:sldChg>
      <pc:sldChg chg="del">
        <pc:chgData name="Bhattacharya, Adrija" userId="S::adrija3@gatech.edu::5ca82ccf-47d2-4279-a5a1-47b709ea3587" providerId="AD" clId="Web-{7C8D4930-1E52-4383-A47B-9B3FF7DDA8ED}" dt="2022-04-01T17:55:46.661" v="20"/>
        <pc:sldMkLst>
          <pc:docMk/>
          <pc:sldMk cId="2612596253" sldId="279"/>
        </pc:sldMkLst>
      </pc:sldChg>
      <pc:sldChg chg="addSp delSp modSp add mod ord setBg">
        <pc:chgData name="Bhattacharya, Adrija" userId="S::adrija3@gatech.edu::5ca82ccf-47d2-4279-a5a1-47b709ea3587" providerId="AD" clId="Web-{7C8D4930-1E52-4383-A47B-9B3FF7DDA8ED}" dt="2022-04-01T18:57:03.593" v="313" actId="1076"/>
        <pc:sldMkLst>
          <pc:docMk/>
          <pc:sldMk cId="3061386512" sldId="279"/>
        </pc:sldMkLst>
        <pc:spChg chg="del mod">
          <ac:chgData name="Bhattacharya, Adrija" userId="S::adrija3@gatech.edu::5ca82ccf-47d2-4279-a5a1-47b709ea3587" providerId="AD" clId="Web-{7C8D4930-1E52-4383-A47B-9B3FF7DDA8ED}" dt="2022-04-01T18:02:33.158" v="87"/>
          <ac:spMkLst>
            <pc:docMk/>
            <pc:sldMk cId="3061386512" sldId="279"/>
            <ac:spMk id="2" creationId="{1D89E341-69B1-4A39-B416-342055D7DE52}"/>
          </ac:spMkLst>
        </pc:spChg>
        <pc:spChg chg="mod">
          <ac:chgData name="Bhattacharya, Adrija" userId="S::adrija3@gatech.edu::5ca82ccf-47d2-4279-a5a1-47b709ea3587" providerId="AD" clId="Web-{7C8D4930-1E52-4383-A47B-9B3FF7DDA8ED}" dt="2022-04-01T18:12:18.974" v="243" actId="20577"/>
          <ac:spMkLst>
            <pc:docMk/>
            <pc:sldMk cId="3061386512" sldId="279"/>
            <ac:spMk id="3" creationId="{90D5FFDD-BF73-41F6-B2A7-C61AB1352404}"/>
          </ac:spMkLst>
        </pc:spChg>
        <pc:spChg chg="add mod">
          <ac:chgData name="Bhattacharya, Adrija" userId="S::adrija3@gatech.edu::5ca82ccf-47d2-4279-a5a1-47b709ea3587" providerId="AD" clId="Web-{7C8D4930-1E52-4383-A47B-9B3FF7DDA8ED}" dt="2022-04-01T18:02:48.534" v="88" actId="20577"/>
          <ac:spMkLst>
            <pc:docMk/>
            <pc:sldMk cId="3061386512" sldId="279"/>
            <ac:spMk id="4" creationId="{FA547DB0-483A-3CBC-C76F-E39F19BF8FC1}"/>
          </ac:spMkLst>
        </pc:spChg>
        <pc:spChg chg="add mod">
          <ac:chgData name="Bhattacharya, Adrija" userId="S::adrija3@gatech.edu::5ca82ccf-47d2-4279-a5a1-47b709ea3587" providerId="AD" clId="Web-{7C8D4930-1E52-4383-A47B-9B3FF7DDA8ED}" dt="2022-04-01T18:57:03.593" v="313" actId="1076"/>
          <ac:spMkLst>
            <pc:docMk/>
            <pc:sldMk cId="3061386512" sldId="279"/>
            <ac:spMk id="7" creationId="{B5DFE4B4-5DC1-A8A5-7265-49D3DEB450C2}"/>
          </ac:spMkLst>
        </pc:spChg>
        <pc:spChg chg="add">
          <ac:chgData name="Bhattacharya, Adrija" userId="S::adrija3@gatech.edu::5ca82ccf-47d2-4279-a5a1-47b709ea3587" providerId="AD" clId="Web-{7C8D4930-1E52-4383-A47B-9B3FF7DDA8ED}" dt="2022-04-01T18:02:58.956" v="95"/>
          <ac:spMkLst>
            <pc:docMk/>
            <pc:sldMk cId="3061386512" sldId="279"/>
            <ac:spMk id="9" creationId="{1B15ED52-F352-441B-82BF-E0EA34836D08}"/>
          </ac:spMkLst>
        </pc:spChg>
        <pc:spChg chg="add">
          <ac:chgData name="Bhattacharya, Adrija" userId="S::adrija3@gatech.edu::5ca82ccf-47d2-4279-a5a1-47b709ea3587" providerId="AD" clId="Web-{7C8D4930-1E52-4383-A47B-9B3FF7DDA8ED}" dt="2022-04-01T18:02:58.956" v="95"/>
          <ac:spMkLst>
            <pc:docMk/>
            <pc:sldMk cId="3061386512" sldId="279"/>
            <ac:spMk id="11" creationId="{3B2E3793-BFE6-45A2-9B7B-E18844431C99}"/>
          </ac:spMkLst>
        </pc:spChg>
        <pc:spChg chg="add">
          <ac:chgData name="Bhattacharya, Adrija" userId="S::adrija3@gatech.edu::5ca82ccf-47d2-4279-a5a1-47b709ea3587" providerId="AD" clId="Web-{7C8D4930-1E52-4383-A47B-9B3FF7DDA8ED}" dt="2022-04-01T18:02:58.956" v="95"/>
          <ac:spMkLst>
            <pc:docMk/>
            <pc:sldMk cId="3061386512" sldId="279"/>
            <ac:spMk id="13" creationId="{BC4C4868-CB8F-4AF9-9CDB-8108F2C19B67}"/>
          </ac:spMkLst>
        </pc:spChg>
        <pc:spChg chg="add">
          <ac:chgData name="Bhattacharya, Adrija" userId="S::adrija3@gatech.edu::5ca82ccf-47d2-4279-a5a1-47b709ea3587" providerId="AD" clId="Web-{7C8D4930-1E52-4383-A47B-9B3FF7DDA8ED}" dt="2022-04-01T18:02:58.956" v="95"/>
          <ac:spMkLst>
            <pc:docMk/>
            <pc:sldMk cId="3061386512" sldId="279"/>
            <ac:spMk id="15" creationId="{375E0459-6403-40CD-989D-56A4407CA12E}"/>
          </ac:spMkLst>
        </pc:spChg>
        <pc:spChg chg="add">
          <ac:chgData name="Bhattacharya, Adrija" userId="S::adrija3@gatech.edu::5ca82ccf-47d2-4279-a5a1-47b709ea3587" providerId="AD" clId="Web-{7C8D4930-1E52-4383-A47B-9B3FF7DDA8ED}" dt="2022-04-01T18:02:58.956" v="95"/>
          <ac:spMkLst>
            <pc:docMk/>
            <pc:sldMk cId="3061386512" sldId="279"/>
            <ac:spMk id="17" creationId="{53E5B1A8-3AC9-4BD1-9BBC-78CA94F2D1BA}"/>
          </ac:spMkLst>
        </pc:spChg>
        <pc:picChg chg="del">
          <ac:chgData name="Bhattacharya, Adrija" userId="S::adrija3@gatech.edu::5ca82ccf-47d2-4279-a5a1-47b709ea3587" providerId="AD" clId="Web-{7C8D4930-1E52-4383-A47B-9B3FF7DDA8ED}" dt="2022-04-01T18:02:21.877" v="84"/>
          <ac:picMkLst>
            <pc:docMk/>
            <pc:sldMk cId="3061386512" sldId="279"/>
            <ac:picMk id="5" creationId="{78D899DF-80A5-4C0F-AE82-37FD3F6EFD6E}"/>
          </ac:picMkLst>
        </pc:picChg>
      </pc:sldChg>
      <pc:sldChg chg="new del">
        <pc:chgData name="Bhattacharya, Adrija" userId="S::adrija3@gatech.edu::5ca82ccf-47d2-4279-a5a1-47b709ea3587" providerId="AD" clId="Web-{7C8D4930-1E52-4383-A47B-9B3FF7DDA8ED}" dt="2022-04-01T18:25:39.250" v="264"/>
        <pc:sldMkLst>
          <pc:docMk/>
          <pc:sldMk cId="442163922" sldId="282"/>
        </pc:sldMkLst>
      </pc:sldChg>
      <pc:sldChg chg="addSp delSp modSp mod setBg">
        <pc:chgData name="Bhattacharya, Adrija" userId="S::adrija3@gatech.edu::5ca82ccf-47d2-4279-a5a1-47b709ea3587" providerId="AD" clId="Web-{7C8D4930-1E52-4383-A47B-9B3FF7DDA8ED}" dt="2022-04-01T18:54:51.260" v="271"/>
        <pc:sldMkLst>
          <pc:docMk/>
          <pc:sldMk cId="3559556724" sldId="282"/>
        </pc:sldMkLst>
        <pc:spChg chg="mod">
          <ac:chgData name="Bhattacharya, Adrija" userId="S::adrija3@gatech.edu::5ca82ccf-47d2-4279-a5a1-47b709ea3587" providerId="AD" clId="Web-{7C8D4930-1E52-4383-A47B-9B3FF7DDA8ED}" dt="2022-04-01T18:54:51.260" v="271"/>
          <ac:spMkLst>
            <pc:docMk/>
            <pc:sldMk cId="3559556724" sldId="282"/>
            <ac:spMk id="2" creationId="{20551713-5BE4-486E-8C78-205557E08AF4}"/>
          </ac:spMkLst>
        </pc:spChg>
        <pc:spChg chg="del">
          <ac:chgData name="Bhattacharya, Adrija" userId="S::adrija3@gatech.edu::5ca82ccf-47d2-4279-a5a1-47b709ea3587" providerId="AD" clId="Web-{7C8D4930-1E52-4383-A47B-9B3FF7DDA8ED}" dt="2022-04-01T18:54:51.260" v="271"/>
          <ac:spMkLst>
            <pc:docMk/>
            <pc:sldMk cId="3559556724" sldId="282"/>
            <ac:spMk id="3" creationId="{ADD56C07-A659-436D-9DD1-414EDB8A469D}"/>
          </ac:spMkLst>
        </pc:spChg>
        <pc:spChg chg="add">
          <ac:chgData name="Bhattacharya, Adrija" userId="S::adrija3@gatech.edu::5ca82ccf-47d2-4279-a5a1-47b709ea3587" providerId="AD" clId="Web-{7C8D4930-1E52-4383-A47B-9B3FF7DDA8ED}" dt="2022-04-01T18:54:51.260" v="271"/>
          <ac:spMkLst>
            <pc:docMk/>
            <pc:sldMk cId="3559556724" sldId="282"/>
            <ac:spMk id="10" creationId="{7905BA41-EE6E-4F80-8636-447F22DD729A}"/>
          </ac:spMkLst>
        </pc:spChg>
        <pc:spChg chg="add">
          <ac:chgData name="Bhattacharya, Adrija" userId="S::adrija3@gatech.edu::5ca82ccf-47d2-4279-a5a1-47b709ea3587" providerId="AD" clId="Web-{7C8D4930-1E52-4383-A47B-9B3FF7DDA8ED}" dt="2022-04-01T18:54:51.260" v="271"/>
          <ac:spMkLst>
            <pc:docMk/>
            <pc:sldMk cId="3559556724" sldId="282"/>
            <ac:spMk id="12" creationId="{CD7549B2-EE05-4558-8C64-AC46755F2B25}"/>
          </ac:spMkLst>
        </pc:spChg>
        <pc:picChg chg="add">
          <ac:chgData name="Bhattacharya, Adrija" userId="S::adrija3@gatech.edu::5ca82ccf-47d2-4279-a5a1-47b709ea3587" providerId="AD" clId="Web-{7C8D4930-1E52-4383-A47B-9B3FF7DDA8ED}" dt="2022-04-01T18:54:51.260" v="271"/>
          <ac:picMkLst>
            <pc:docMk/>
            <pc:sldMk cId="3559556724" sldId="282"/>
            <ac:picMk id="7" creationId="{2C62F9A4-8627-C67F-900E-3F1ADE8B0203}"/>
          </ac:picMkLst>
        </pc:picChg>
      </pc:sldChg>
      <pc:sldChg chg="modSp new del">
        <pc:chgData name="Bhattacharya, Adrija" userId="S::adrija3@gatech.edu::5ca82ccf-47d2-4279-a5a1-47b709ea3587" providerId="AD" clId="Web-{7C8D4930-1E52-4383-A47B-9B3FF7DDA8ED}" dt="2022-04-01T18:57:08.406" v="314"/>
        <pc:sldMkLst>
          <pc:docMk/>
          <pc:sldMk cId="2091081676" sldId="283"/>
        </pc:sldMkLst>
        <pc:spChg chg="mod">
          <ac:chgData name="Bhattacharya, Adrija" userId="S::adrija3@gatech.edu::5ca82ccf-47d2-4279-a5a1-47b709ea3587" providerId="AD" clId="Web-{7C8D4930-1E52-4383-A47B-9B3FF7DDA8ED}" dt="2022-04-01T18:55:32.043" v="293" actId="20577"/>
          <ac:spMkLst>
            <pc:docMk/>
            <pc:sldMk cId="2091081676" sldId="283"/>
            <ac:spMk id="2" creationId="{88212165-10C5-A5FF-09B0-A758E8C90DF6}"/>
          </ac:spMkLst>
        </pc:spChg>
        <pc:spChg chg="mod">
          <ac:chgData name="Bhattacharya, Adrija" userId="S::adrija3@gatech.edu::5ca82ccf-47d2-4279-a5a1-47b709ea3587" providerId="AD" clId="Web-{7C8D4930-1E52-4383-A47B-9B3FF7DDA8ED}" dt="2022-04-01T18:55:18.730" v="274" actId="20577"/>
          <ac:spMkLst>
            <pc:docMk/>
            <pc:sldMk cId="2091081676" sldId="283"/>
            <ac:spMk id="3" creationId="{E66EC137-C123-C303-6EAD-8091021C73DA}"/>
          </ac:spMkLst>
        </pc:spChg>
      </pc:sldChg>
      <pc:sldChg chg="modSp ord">
        <pc:chgData name="Bhattacharya, Adrija" userId="S::adrija3@gatech.edu::5ca82ccf-47d2-4279-a5a1-47b709ea3587" providerId="AD" clId="Web-{7C8D4930-1E52-4383-A47B-9B3FF7DDA8ED}" dt="2022-04-01T18:25:48.407" v="270" actId="20577"/>
        <pc:sldMkLst>
          <pc:docMk/>
          <pc:sldMk cId="2484776906" sldId="283"/>
        </pc:sldMkLst>
        <pc:spChg chg="mod">
          <ac:chgData name="Bhattacharya, Adrija" userId="S::adrija3@gatech.edu::5ca82ccf-47d2-4279-a5a1-47b709ea3587" providerId="AD" clId="Web-{7C8D4930-1E52-4383-A47B-9B3FF7DDA8ED}" dt="2022-04-01T18:25:48.407" v="270" actId="20577"/>
          <ac:spMkLst>
            <pc:docMk/>
            <pc:sldMk cId="2484776906" sldId="283"/>
            <ac:spMk id="2" creationId="{38B8792D-299D-4D76-B22C-3794E96C7DAA}"/>
          </ac:spMkLst>
        </pc:spChg>
      </pc:sldChg>
    </pc:docChg>
  </pc:docChgLst>
  <pc:docChgLst>
    <pc:chgData name="Bhattacharya, Adrija" userId="S::adrija3@gatech.edu::5ca82ccf-47d2-4279-a5a1-47b709ea3587" providerId="AD" clId="Web-{790C4A53-62E9-4B87-B531-9E9C53DA7F23}"/>
    <pc:docChg chg="addSld modSld">
      <pc:chgData name="Bhattacharya, Adrija" userId="S::adrija3@gatech.edu::5ca82ccf-47d2-4279-a5a1-47b709ea3587" providerId="AD" clId="Web-{790C4A53-62E9-4B87-B531-9E9C53DA7F23}" dt="2022-04-01T17:11:47.114" v="9"/>
      <pc:docMkLst>
        <pc:docMk/>
      </pc:docMkLst>
      <pc:sldChg chg="addSp delSp modSp mod setBg">
        <pc:chgData name="Bhattacharya, Adrija" userId="S::adrija3@gatech.edu::5ca82ccf-47d2-4279-a5a1-47b709ea3587" providerId="AD" clId="Web-{790C4A53-62E9-4B87-B531-9E9C53DA7F23}" dt="2022-04-01T17:09:27.766" v="5"/>
        <pc:sldMkLst>
          <pc:docMk/>
          <pc:sldMk cId="3512424043" sldId="262"/>
        </pc:sldMkLst>
        <pc:spChg chg="mod">
          <ac:chgData name="Bhattacharya, Adrija" userId="S::adrija3@gatech.edu::5ca82ccf-47d2-4279-a5a1-47b709ea3587" providerId="AD" clId="Web-{790C4A53-62E9-4B87-B531-9E9C53DA7F23}" dt="2022-04-01T17:09:27.766" v="5"/>
          <ac:spMkLst>
            <pc:docMk/>
            <pc:sldMk cId="3512424043" sldId="262"/>
            <ac:spMk id="2" creationId="{565FC080-A436-67A9-7088-0FC219DD2B08}"/>
          </ac:spMkLst>
        </pc:spChg>
        <pc:spChg chg="del">
          <ac:chgData name="Bhattacharya, Adrija" userId="S::adrija3@gatech.edu::5ca82ccf-47d2-4279-a5a1-47b709ea3587" providerId="AD" clId="Web-{790C4A53-62E9-4B87-B531-9E9C53DA7F23}" dt="2022-04-01T17:09:27.766" v="5"/>
          <ac:spMkLst>
            <pc:docMk/>
            <pc:sldMk cId="3512424043" sldId="262"/>
            <ac:spMk id="3" creationId="{D7BD2F06-502F-F09D-CD4E-A9DDE5ED177A}"/>
          </ac:spMkLst>
        </pc:spChg>
        <pc:spChg chg="add">
          <ac:chgData name="Bhattacharya, Adrija" userId="S::adrija3@gatech.edu::5ca82ccf-47d2-4279-a5a1-47b709ea3587" providerId="AD" clId="Web-{790C4A53-62E9-4B87-B531-9E9C53DA7F23}" dt="2022-04-01T17:09:27.766" v="5"/>
          <ac:spMkLst>
            <pc:docMk/>
            <pc:sldMk cId="3512424043" sldId="262"/>
            <ac:spMk id="9" creationId="{BACC6370-2D7E-4714-9D71-7542949D7D5D}"/>
          </ac:spMkLst>
        </pc:spChg>
        <pc:spChg chg="add">
          <ac:chgData name="Bhattacharya, Adrija" userId="S::adrija3@gatech.edu::5ca82ccf-47d2-4279-a5a1-47b709ea3587" providerId="AD" clId="Web-{790C4A53-62E9-4B87-B531-9E9C53DA7F23}" dt="2022-04-01T17:09:27.766" v="5"/>
          <ac:spMkLst>
            <pc:docMk/>
            <pc:sldMk cId="3512424043" sldId="262"/>
            <ac:spMk id="11" creationId="{F68B3F68-107C-434F-AA38-110D5EA91B85}"/>
          </ac:spMkLst>
        </pc:spChg>
        <pc:spChg chg="add">
          <ac:chgData name="Bhattacharya, Adrija" userId="S::adrija3@gatech.edu::5ca82ccf-47d2-4279-a5a1-47b709ea3587" providerId="AD" clId="Web-{790C4A53-62E9-4B87-B531-9E9C53DA7F23}" dt="2022-04-01T17:09:27.766" v="5"/>
          <ac:spMkLst>
            <pc:docMk/>
            <pc:sldMk cId="3512424043" sldId="262"/>
            <ac:spMk id="13" creationId="{AAD0DBB9-1A4B-4391-81D4-CB19F9AB918A}"/>
          </ac:spMkLst>
        </pc:spChg>
        <pc:spChg chg="add">
          <ac:chgData name="Bhattacharya, Adrija" userId="S::adrija3@gatech.edu::5ca82ccf-47d2-4279-a5a1-47b709ea3587" providerId="AD" clId="Web-{790C4A53-62E9-4B87-B531-9E9C53DA7F23}" dt="2022-04-01T17:09:27.766" v="5"/>
          <ac:spMkLst>
            <pc:docMk/>
            <pc:sldMk cId="3512424043" sldId="262"/>
            <ac:spMk id="15" creationId="{063BBA22-50EA-4C4D-BE05-F1CE4E63AA56}"/>
          </ac:spMkLst>
        </pc:spChg>
        <pc:graphicFrameChg chg="add">
          <ac:chgData name="Bhattacharya, Adrija" userId="S::adrija3@gatech.edu::5ca82ccf-47d2-4279-a5a1-47b709ea3587" providerId="AD" clId="Web-{790C4A53-62E9-4B87-B531-9E9C53DA7F23}" dt="2022-04-01T17:09:27.766" v="5"/>
          <ac:graphicFrameMkLst>
            <pc:docMk/>
            <pc:sldMk cId="3512424043" sldId="262"/>
            <ac:graphicFrameMk id="5" creationId="{CDC9FBA1-6359-3ECA-25F6-5DBCF723C1D2}"/>
          </ac:graphicFrameMkLst>
        </pc:graphicFrameChg>
      </pc:sldChg>
      <pc:sldChg chg="addSp modSp mod setBg">
        <pc:chgData name="Bhattacharya, Adrija" userId="S::adrija3@gatech.edu::5ca82ccf-47d2-4279-a5a1-47b709ea3587" providerId="AD" clId="Web-{790C4A53-62E9-4B87-B531-9E9C53DA7F23}" dt="2022-04-01T17:10:10.861" v="8"/>
        <pc:sldMkLst>
          <pc:docMk/>
          <pc:sldMk cId="1326262044" sldId="264"/>
        </pc:sldMkLst>
        <pc:spChg chg="mod">
          <ac:chgData name="Bhattacharya, Adrija" userId="S::adrija3@gatech.edu::5ca82ccf-47d2-4279-a5a1-47b709ea3587" providerId="AD" clId="Web-{790C4A53-62E9-4B87-B531-9E9C53DA7F23}" dt="2022-04-01T17:10:10.861" v="8"/>
          <ac:spMkLst>
            <pc:docMk/>
            <pc:sldMk cId="1326262044" sldId="264"/>
            <ac:spMk id="2" creationId="{9DFCF22C-0C84-377C-E2CB-324D806B151E}"/>
          </ac:spMkLst>
        </pc:spChg>
        <pc:spChg chg="mod">
          <ac:chgData name="Bhattacharya, Adrija" userId="S::adrija3@gatech.edu::5ca82ccf-47d2-4279-a5a1-47b709ea3587" providerId="AD" clId="Web-{790C4A53-62E9-4B87-B531-9E9C53DA7F23}" dt="2022-04-01T17:10:10.861" v="8"/>
          <ac:spMkLst>
            <pc:docMk/>
            <pc:sldMk cId="1326262044" sldId="264"/>
            <ac:spMk id="3" creationId="{B8E54188-BF7F-4005-0DBB-DE178F30FA27}"/>
          </ac:spMkLst>
        </pc:spChg>
        <pc:spChg chg="mod">
          <ac:chgData name="Bhattacharya, Adrija" userId="S::adrija3@gatech.edu::5ca82ccf-47d2-4279-a5a1-47b709ea3587" providerId="AD" clId="Web-{790C4A53-62E9-4B87-B531-9E9C53DA7F23}" dt="2022-04-01T17:10:10.861" v="8"/>
          <ac:spMkLst>
            <pc:docMk/>
            <pc:sldMk cId="1326262044" sldId="264"/>
            <ac:spMk id="4" creationId="{9D6CE3E8-DB1D-4BC9-26B4-2A3E3E3CAA80}"/>
          </ac:spMkLst>
        </pc:spChg>
        <pc:spChg chg="add">
          <ac:chgData name="Bhattacharya, Adrija" userId="S::adrija3@gatech.edu::5ca82ccf-47d2-4279-a5a1-47b709ea3587" providerId="AD" clId="Web-{790C4A53-62E9-4B87-B531-9E9C53DA7F23}" dt="2022-04-01T17:10:10.861" v="8"/>
          <ac:spMkLst>
            <pc:docMk/>
            <pc:sldMk cId="1326262044" sldId="264"/>
            <ac:spMk id="9" creationId="{4C608BEB-860E-4094-8511-78603564A75E}"/>
          </ac:spMkLst>
        </pc:spChg>
        <pc:cxnChg chg="add">
          <ac:chgData name="Bhattacharya, Adrija" userId="S::adrija3@gatech.edu::5ca82ccf-47d2-4279-a5a1-47b709ea3587" providerId="AD" clId="Web-{790C4A53-62E9-4B87-B531-9E9C53DA7F23}" dt="2022-04-01T17:10:10.861" v="8"/>
          <ac:cxnSpMkLst>
            <pc:docMk/>
            <pc:sldMk cId="1326262044" sldId="264"/>
            <ac:cxnSpMk id="11" creationId="{1F16A8D4-FE87-4604-88B2-394B5D1EB437}"/>
          </ac:cxnSpMkLst>
        </pc:cxnChg>
      </pc:sldChg>
      <pc:sldChg chg="addSp modSp mod setBg">
        <pc:chgData name="Bhattacharya, Adrija" userId="S::adrija3@gatech.edu::5ca82ccf-47d2-4279-a5a1-47b709ea3587" providerId="AD" clId="Web-{790C4A53-62E9-4B87-B531-9E9C53DA7F23}" dt="2022-04-01T17:09:49.579" v="7" actId="1076"/>
        <pc:sldMkLst>
          <pc:docMk/>
          <pc:sldMk cId="2000414177" sldId="265"/>
        </pc:sldMkLst>
        <pc:spChg chg="mod">
          <ac:chgData name="Bhattacharya, Adrija" userId="S::adrija3@gatech.edu::5ca82ccf-47d2-4279-a5a1-47b709ea3587" providerId="AD" clId="Web-{790C4A53-62E9-4B87-B531-9E9C53DA7F23}" dt="2022-04-01T17:09:43.626" v="6"/>
          <ac:spMkLst>
            <pc:docMk/>
            <pc:sldMk cId="2000414177" sldId="265"/>
            <ac:spMk id="2" creationId="{79A6C06F-2674-9009-26A5-7C7FD29EDE57}"/>
          </ac:spMkLst>
        </pc:spChg>
        <pc:spChg chg="mod">
          <ac:chgData name="Bhattacharya, Adrija" userId="S::adrija3@gatech.edu::5ca82ccf-47d2-4279-a5a1-47b709ea3587" providerId="AD" clId="Web-{790C4A53-62E9-4B87-B531-9E9C53DA7F23}" dt="2022-04-01T17:09:43.626" v="6"/>
          <ac:spMkLst>
            <pc:docMk/>
            <pc:sldMk cId="2000414177" sldId="265"/>
            <ac:spMk id="3" creationId="{C7B13DBB-A2D1-B7FD-FD69-AD6F3D6F0871}"/>
          </ac:spMkLst>
        </pc:spChg>
        <pc:spChg chg="add">
          <ac:chgData name="Bhattacharya, Adrija" userId="S::adrija3@gatech.edu::5ca82ccf-47d2-4279-a5a1-47b709ea3587" providerId="AD" clId="Web-{790C4A53-62E9-4B87-B531-9E9C53DA7F23}" dt="2022-04-01T17:09:43.626" v="6"/>
          <ac:spMkLst>
            <pc:docMk/>
            <pc:sldMk cId="2000414177" sldId="265"/>
            <ac:spMk id="13" creationId="{B712E947-0734-45F9-9C4F-41114EC3A33E}"/>
          </ac:spMkLst>
        </pc:spChg>
        <pc:spChg chg="add">
          <ac:chgData name="Bhattacharya, Adrija" userId="S::adrija3@gatech.edu::5ca82ccf-47d2-4279-a5a1-47b709ea3587" providerId="AD" clId="Web-{790C4A53-62E9-4B87-B531-9E9C53DA7F23}" dt="2022-04-01T17:09:43.626" v="6"/>
          <ac:spMkLst>
            <pc:docMk/>
            <pc:sldMk cId="2000414177" sldId="265"/>
            <ac:spMk id="15" creationId="{4C6B5652-C661-4C58-B937-F0F490F7FCB2}"/>
          </ac:spMkLst>
        </pc:spChg>
        <pc:spChg chg="add">
          <ac:chgData name="Bhattacharya, Adrija" userId="S::adrija3@gatech.edu::5ca82ccf-47d2-4279-a5a1-47b709ea3587" providerId="AD" clId="Web-{790C4A53-62E9-4B87-B531-9E9C53DA7F23}" dt="2022-04-01T17:09:43.626" v="6"/>
          <ac:spMkLst>
            <pc:docMk/>
            <pc:sldMk cId="2000414177" sldId="265"/>
            <ac:spMk id="17" creationId="{0B936867-6407-43FB-9DE6-1B0879D0CB31}"/>
          </ac:spMkLst>
        </pc:spChg>
        <pc:spChg chg="add">
          <ac:chgData name="Bhattacharya, Adrija" userId="S::adrija3@gatech.edu::5ca82ccf-47d2-4279-a5a1-47b709ea3587" providerId="AD" clId="Web-{790C4A53-62E9-4B87-B531-9E9C53DA7F23}" dt="2022-04-01T17:09:43.626" v="6"/>
          <ac:spMkLst>
            <pc:docMk/>
            <pc:sldMk cId="2000414177" sldId="265"/>
            <ac:spMk id="19" creationId="{ACD0B258-678B-4A8C-894F-848AF24A1922}"/>
          </ac:spMkLst>
        </pc:spChg>
        <pc:spChg chg="add">
          <ac:chgData name="Bhattacharya, Adrija" userId="S::adrija3@gatech.edu::5ca82ccf-47d2-4279-a5a1-47b709ea3587" providerId="AD" clId="Web-{790C4A53-62E9-4B87-B531-9E9C53DA7F23}" dt="2022-04-01T17:09:43.626" v="6"/>
          <ac:spMkLst>
            <pc:docMk/>
            <pc:sldMk cId="2000414177" sldId="265"/>
            <ac:spMk id="21" creationId="{C8D58395-74AF-401A-AF2F-76B6FCF71DFE}"/>
          </ac:spMkLst>
        </pc:spChg>
        <pc:spChg chg="add">
          <ac:chgData name="Bhattacharya, Adrija" userId="S::adrija3@gatech.edu::5ca82ccf-47d2-4279-a5a1-47b709ea3587" providerId="AD" clId="Web-{790C4A53-62E9-4B87-B531-9E9C53DA7F23}" dt="2022-04-01T17:09:43.626" v="6"/>
          <ac:spMkLst>
            <pc:docMk/>
            <pc:sldMk cId="2000414177" sldId="265"/>
            <ac:spMk id="23" creationId="{2F003F3F-F118-41D2-AA3F-74DB0D1970BB}"/>
          </ac:spMkLst>
        </pc:spChg>
        <pc:picChg chg="mod">
          <ac:chgData name="Bhattacharya, Adrija" userId="S::adrija3@gatech.edu::5ca82ccf-47d2-4279-a5a1-47b709ea3587" providerId="AD" clId="Web-{790C4A53-62E9-4B87-B531-9E9C53DA7F23}" dt="2022-04-01T17:09:43.626" v="6"/>
          <ac:picMkLst>
            <pc:docMk/>
            <pc:sldMk cId="2000414177" sldId="265"/>
            <ac:picMk id="6" creationId="{CC7E5151-D507-4C2D-AA6E-A12EFF2B80D4}"/>
          </ac:picMkLst>
        </pc:picChg>
        <pc:picChg chg="mod">
          <ac:chgData name="Bhattacharya, Adrija" userId="S::adrija3@gatech.edu::5ca82ccf-47d2-4279-a5a1-47b709ea3587" providerId="AD" clId="Web-{790C4A53-62E9-4B87-B531-9E9C53DA7F23}" dt="2022-04-01T17:09:49.579" v="7" actId="1076"/>
          <ac:picMkLst>
            <pc:docMk/>
            <pc:sldMk cId="2000414177" sldId="265"/>
            <ac:picMk id="8" creationId="{D2B022B1-E572-4AC9-91CA-490CD7D63EE1}"/>
          </ac:picMkLst>
        </pc:picChg>
      </pc:sldChg>
      <pc:sldChg chg="addSp delSp modSp mod setBg">
        <pc:chgData name="Bhattacharya, Adrija" userId="S::adrija3@gatech.edu::5ca82ccf-47d2-4279-a5a1-47b709ea3587" providerId="AD" clId="Web-{790C4A53-62E9-4B87-B531-9E9C53DA7F23}" dt="2022-04-01T17:09:16.797" v="4"/>
        <pc:sldMkLst>
          <pc:docMk/>
          <pc:sldMk cId="3223307636" sldId="267"/>
        </pc:sldMkLst>
        <pc:spChg chg="mod">
          <ac:chgData name="Bhattacharya, Adrija" userId="S::adrija3@gatech.edu::5ca82ccf-47d2-4279-a5a1-47b709ea3587" providerId="AD" clId="Web-{790C4A53-62E9-4B87-B531-9E9C53DA7F23}" dt="2022-04-01T17:09:16.797" v="4"/>
          <ac:spMkLst>
            <pc:docMk/>
            <pc:sldMk cId="3223307636" sldId="267"/>
            <ac:spMk id="2" creationId="{36E23461-79D9-0C60-6B35-F3926126425D}"/>
          </ac:spMkLst>
        </pc:spChg>
        <pc:spChg chg="mod">
          <ac:chgData name="Bhattacharya, Adrija" userId="S::adrija3@gatech.edu::5ca82ccf-47d2-4279-a5a1-47b709ea3587" providerId="AD" clId="Web-{790C4A53-62E9-4B87-B531-9E9C53DA7F23}" dt="2022-04-01T17:09:16.797" v="4"/>
          <ac:spMkLst>
            <pc:docMk/>
            <pc:sldMk cId="3223307636" sldId="267"/>
            <ac:spMk id="3" creationId="{408A0CAD-741F-E07F-2FF1-02007E1B77DF}"/>
          </ac:spMkLst>
        </pc:spChg>
        <pc:spChg chg="add del">
          <ac:chgData name="Bhattacharya, Adrija" userId="S::adrija3@gatech.edu::5ca82ccf-47d2-4279-a5a1-47b709ea3587" providerId="AD" clId="Web-{790C4A53-62E9-4B87-B531-9E9C53DA7F23}" dt="2022-04-01T17:09:16.797" v="3"/>
          <ac:spMkLst>
            <pc:docMk/>
            <pc:sldMk cId="3223307636" sldId="267"/>
            <ac:spMk id="9" creationId="{FF9B822F-893E-44C8-963C-64F50ACECBB2}"/>
          </ac:spMkLst>
        </pc:spChg>
        <pc:spChg chg="add del">
          <ac:chgData name="Bhattacharya, Adrija" userId="S::adrija3@gatech.edu::5ca82ccf-47d2-4279-a5a1-47b709ea3587" providerId="AD" clId="Web-{790C4A53-62E9-4B87-B531-9E9C53DA7F23}" dt="2022-04-01T17:09:16.797" v="3"/>
          <ac:spMkLst>
            <pc:docMk/>
            <pc:sldMk cId="3223307636" sldId="267"/>
            <ac:spMk id="11" creationId="{EBF87945-A001-489F-9D9B-7D9435F0B9CA}"/>
          </ac:spMkLst>
        </pc:spChg>
        <pc:spChg chg="add">
          <ac:chgData name="Bhattacharya, Adrija" userId="S::adrija3@gatech.edu::5ca82ccf-47d2-4279-a5a1-47b709ea3587" providerId="AD" clId="Web-{790C4A53-62E9-4B87-B531-9E9C53DA7F23}" dt="2022-04-01T17:09:16.797" v="4"/>
          <ac:spMkLst>
            <pc:docMk/>
            <pc:sldMk cId="3223307636" sldId="267"/>
            <ac:spMk id="13" creationId="{AC8F6C8C-AB5A-4548-942D-E3FD40ACBC49}"/>
          </ac:spMkLst>
        </pc:spChg>
        <pc:spChg chg="add">
          <ac:chgData name="Bhattacharya, Adrija" userId="S::adrija3@gatech.edu::5ca82ccf-47d2-4279-a5a1-47b709ea3587" providerId="AD" clId="Web-{790C4A53-62E9-4B87-B531-9E9C53DA7F23}" dt="2022-04-01T17:09:16.797" v="4"/>
          <ac:spMkLst>
            <pc:docMk/>
            <pc:sldMk cId="3223307636" sldId="267"/>
            <ac:spMk id="14" creationId="{979E27D9-03C7-44E2-9FF8-15D0C8506AF7}"/>
          </ac:spMkLst>
        </pc:spChg>
        <pc:spChg chg="add">
          <ac:chgData name="Bhattacharya, Adrija" userId="S::adrija3@gatech.edu::5ca82ccf-47d2-4279-a5a1-47b709ea3587" providerId="AD" clId="Web-{790C4A53-62E9-4B87-B531-9E9C53DA7F23}" dt="2022-04-01T17:09:16.797" v="4"/>
          <ac:spMkLst>
            <pc:docMk/>
            <pc:sldMk cId="3223307636" sldId="267"/>
            <ac:spMk id="15" creationId="{EEBF1590-3B36-48EE-A89D-3B6F3CB256AB}"/>
          </ac:spMkLst>
        </pc:spChg>
        <pc:picChg chg="mod ord">
          <ac:chgData name="Bhattacharya, Adrija" userId="S::adrija3@gatech.edu::5ca82ccf-47d2-4279-a5a1-47b709ea3587" providerId="AD" clId="Web-{790C4A53-62E9-4B87-B531-9E9C53DA7F23}" dt="2022-04-01T17:09:16.797" v="4"/>
          <ac:picMkLst>
            <pc:docMk/>
            <pc:sldMk cId="3223307636" sldId="267"/>
            <ac:picMk id="4" creationId="{781026CF-5722-07AF-839C-4B3376AA99C6}"/>
          </ac:picMkLst>
        </pc:picChg>
      </pc:sldChg>
      <pc:sldChg chg="addSp delSp modSp mod setBg">
        <pc:chgData name="Bhattacharya, Adrija" userId="S::adrija3@gatech.edu::5ca82ccf-47d2-4279-a5a1-47b709ea3587" providerId="AD" clId="Web-{790C4A53-62E9-4B87-B531-9E9C53DA7F23}" dt="2022-04-01T17:08:50.655" v="0"/>
        <pc:sldMkLst>
          <pc:docMk/>
          <pc:sldMk cId="2920992340" sldId="268"/>
        </pc:sldMkLst>
        <pc:spChg chg="mod">
          <ac:chgData name="Bhattacharya, Adrija" userId="S::adrija3@gatech.edu::5ca82ccf-47d2-4279-a5a1-47b709ea3587" providerId="AD" clId="Web-{790C4A53-62E9-4B87-B531-9E9C53DA7F23}" dt="2022-04-01T17:08:50.655" v="0"/>
          <ac:spMkLst>
            <pc:docMk/>
            <pc:sldMk cId="2920992340" sldId="268"/>
            <ac:spMk id="2" creationId="{3401BA8E-5EF9-5AA6-C300-EC36F0DB49F3}"/>
          </ac:spMkLst>
        </pc:spChg>
        <pc:spChg chg="del">
          <ac:chgData name="Bhattacharya, Adrija" userId="S::adrija3@gatech.edu::5ca82ccf-47d2-4279-a5a1-47b709ea3587" providerId="AD" clId="Web-{790C4A53-62E9-4B87-B531-9E9C53DA7F23}" dt="2022-04-01T17:08:50.655" v="0"/>
          <ac:spMkLst>
            <pc:docMk/>
            <pc:sldMk cId="2920992340" sldId="268"/>
            <ac:spMk id="3" creationId="{A5F4EFB2-3124-229F-9A13-D1590A6A4E90}"/>
          </ac:spMkLst>
        </pc:spChg>
        <pc:spChg chg="add">
          <ac:chgData name="Bhattacharya, Adrija" userId="S::adrija3@gatech.edu::5ca82ccf-47d2-4279-a5a1-47b709ea3587" providerId="AD" clId="Web-{790C4A53-62E9-4B87-B531-9E9C53DA7F23}" dt="2022-04-01T17:08:50.655" v="0"/>
          <ac:spMkLst>
            <pc:docMk/>
            <pc:sldMk cId="2920992340" sldId="268"/>
            <ac:spMk id="9" creationId="{BACC6370-2D7E-4714-9D71-7542949D7D5D}"/>
          </ac:spMkLst>
        </pc:spChg>
        <pc:spChg chg="add">
          <ac:chgData name="Bhattacharya, Adrija" userId="S::adrija3@gatech.edu::5ca82ccf-47d2-4279-a5a1-47b709ea3587" providerId="AD" clId="Web-{790C4A53-62E9-4B87-B531-9E9C53DA7F23}" dt="2022-04-01T17:08:50.655" v="0"/>
          <ac:spMkLst>
            <pc:docMk/>
            <pc:sldMk cId="2920992340" sldId="268"/>
            <ac:spMk id="11" creationId="{F68B3F68-107C-434F-AA38-110D5EA91B85}"/>
          </ac:spMkLst>
        </pc:spChg>
        <pc:spChg chg="add">
          <ac:chgData name="Bhattacharya, Adrija" userId="S::adrija3@gatech.edu::5ca82ccf-47d2-4279-a5a1-47b709ea3587" providerId="AD" clId="Web-{790C4A53-62E9-4B87-B531-9E9C53DA7F23}" dt="2022-04-01T17:08:50.655" v="0"/>
          <ac:spMkLst>
            <pc:docMk/>
            <pc:sldMk cId="2920992340" sldId="268"/>
            <ac:spMk id="13" creationId="{AAD0DBB9-1A4B-4391-81D4-CB19F9AB918A}"/>
          </ac:spMkLst>
        </pc:spChg>
        <pc:spChg chg="add">
          <ac:chgData name="Bhattacharya, Adrija" userId="S::adrija3@gatech.edu::5ca82ccf-47d2-4279-a5a1-47b709ea3587" providerId="AD" clId="Web-{790C4A53-62E9-4B87-B531-9E9C53DA7F23}" dt="2022-04-01T17:08:50.655" v="0"/>
          <ac:spMkLst>
            <pc:docMk/>
            <pc:sldMk cId="2920992340" sldId="268"/>
            <ac:spMk id="15" creationId="{063BBA22-50EA-4C4D-BE05-F1CE4E63AA56}"/>
          </ac:spMkLst>
        </pc:spChg>
        <pc:graphicFrameChg chg="add">
          <ac:chgData name="Bhattacharya, Adrija" userId="S::adrija3@gatech.edu::5ca82ccf-47d2-4279-a5a1-47b709ea3587" providerId="AD" clId="Web-{790C4A53-62E9-4B87-B531-9E9C53DA7F23}" dt="2022-04-01T17:08:50.655" v="0"/>
          <ac:graphicFrameMkLst>
            <pc:docMk/>
            <pc:sldMk cId="2920992340" sldId="268"/>
            <ac:graphicFrameMk id="5" creationId="{24E9908C-0B08-94AF-471B-4010261CCFA4}"/>
          </ac:graphicFrameMkLst>
        </pc:graphicFrameChg>
      </pc:sldChg>
      <pc:sldChg chg="addSp modSp mod setBg">
        <pc:chgData name="Bhattacharya, Adrija" userId="S::adrija3@gatech.edu::5ca82ccf-47d2-4279-a5a1-47b709ea3587" providerId="AD" clId="Web-{790C4A53-62E9-4B87-B531-9E9C53DA7F23}" dt="2022-04-01T17:09:07.046" v="1"/>
        <pc:sldMkLst>
          <pc:docMk/>
          <pc:sldMk cId="426818443" sldId="271"/>
        </pc:sldMkLst>
        <pc:spChg chg="mod">
          <ac:chgData name="Bhattacharya, Adrija" userId="S::adrija3@gatech.edu::5ca82ccf-47d2-4279-a5a1-47b709ea3587" providerId="AD" clId="Web-{790C4A53-62E9-4B87-B531-9E9C53DA7F23}" dt="2022-04-01T17:09:07.046" v="1"/>
          <ac:spMkLst>
            <pc:docMk/>
            <pc:sldMk cId="426818443" sldId="271"/>
            <ac:spMk id="2" creationId="{DBB823C1-29CF-4D9C-BDEC-0183C855B1C9}"/>
          </ac:spMkLst>
        </pc:spChg>
        <pc:spChg chg="mod">
          <ac:chgData name="Bhattacharya, Adrija" userId="S::adrija3@gatech.edu::5ca82ccf-47d2-4279-a5a1-47b709ea3587" providerId="AD" clId="Web-{790C4A53-62E9-4B87-B531-9E9C53DA7F23}" dt="2022-04-01T17:09:07.046" v="1"/>
          <ac:spMkLst>
            <pc:docMk/>
            <pc:sldMk cId="426818443" sldId="271"/>
            <ac:spMk id="3" creationId="{22CDC5DD-8BF8-4729-96B5-60DD04E5AF46}"/>
          </ac:spMkLst>
        </pc:spChg>
        <pc:spChg chg="add">
          <ac:chgData name="Bhattacharya, Adrija" userId="S::adrija3@gatech.edu::5ca82ccf-47d2-4279-a5a1-47b709ea3587" providerId="AD" clId="Web-{790C4A53-62E9-4B87-B531-9E9C53DA7F23}" dt="2022-04-01T17:09:07.046" v="1"/>
          <ac:spMkLst>
            <pc:docMk/>
            <pc:sldMk cId="426818443" sldId="271"/>
            <ac:spMk id="8" creationId="{1B15ED52-F352-441B-82BF-E0EA34836D08}"/>
          </ac:spMkLst>
        </pc:spChg>
        <pc:spChg chg="add">
          <ac:chgData name="Bhattacharya, Adrija" userId="S::adrija3@gatech.edu::5ca82ccf-47d2-4279-a5a1-47b709ea3587" providerId="AD" clId="Web-{790C4A53-62E9-4B87-B531-9E9C53DA7F23}" dt="2022-04-01T17:09:07.046" v="1"/>
          <ac:spMkLst>
            <pc:docMk/>
            <pc:sldMk cId="426818443" sldId="271"/>
            <ac:spMk id="10" creationId="{3B2E3793-BFE6-45A2-9B7B-E18844431C99}"/>
          </ac:spMkLst>
        </pc:spChg>
        <pc:spChg chg="add">
          <ac:chgData name="Bhattacharya, Adrija" userId="S::adrija3@gatech.edu::5ca82ccf-47d2-4279-a5a1-47b709ea3587" providerId="AD" clId="Web-{790C4A53-62E9-4B87-B531-9E9C53DA7F23}" dt="2022-04-01T17:09:07.046" v="1"/>
          <ac:spMkLst>
            <pc:docMk/>
            <pc:sldMk cId="426818443" sldId="271"/>
            <ac:spMk id="12" creationId="{BC4C4868-CB8F-4AF9-9CDB-8108F2C19B67}"/>
          </ac:spMkLst>
        </pc:spChg>
        <pc:spChg chg="add">
          <ac:chgData name="Bhattacharya, Adrija" userId="S::adrija3@gatech.edu::5ca82ccf-47d2-4279-a5a1-47b709ea3587" providerId="AD" clId="Web-{790C4A53-62E9-4B87-B531-9E9C53DA7F23}" dt="2022-04-01T17:09:07.046" v="1"/>
          <ac:spMkLst>
            <pc:docMk/>
            <pc:sldMk cId="426818443" sldId="271"/>
            <ac:spMk id="14" creationId="{375E0459-6403-40CD-989D-56A4407CA12E}"/>
          </ac:spMkLst>
        </pc:spChg>
        <pc:spChg chg="add">
          <ac:chgData name="Bhattacharya, Adrija" userId="S::adrija3@gatech.edu::5ca82ccf-47d2-4279-a5a1-47b709ea3587" providerId="AD" clId="Web-{790C4A53-62E9-4B87-B531-9E9C53DA7F23}" dt="2022-04-01T17:09:07.046" v="1"/>
          <ac:spMkLst>
            <pc:docMk/>
            <pc:sldMk cId="426818443" sldId="271"/>
            <ac:spMk id="16" creationId="{53E5B1A8-3AC9-4BD1-9BBC-78CA94F2D1BA}"/>
          </ac:spMkLst>
        </pc:spChg>
      </pc:sldChg>
      <pc:sldChg chg="new">
        <pc:chgData name="Bhattacharya, Adrija" userId="S::adrija3@gatech.edu::5ca82ccf-47d2-4279-a5a1-47b709ea3587" providerId="AD" clId="Web-{790C4A53-62E9-4B87-B531-9E9C53DA7F23}" dt="2022-04-01T17:11:47.114" v="9"/>
        <pc:sldMkLst>
          <pc:docMk/>
          <pc:sldMk cId="1832681728" sldId="272"/>
        </pc:sldMkLst>
      </pc:sldChg>
    </pc:docChg>
  </pc:docChgLst>
  <pc:docChgLst>
    <pc:chgData name="Bhattacharya, Adrija" userId="S::adrija3@gatech.edu::5ca82ccf-47d2-4279-a5a1-47b709ea3587" providerId="AD" clId="Web-{08210FA6-1F5D-4AA9-8D8B-7E63DDFE6F80}"/>
    <pc:docChg chg="addSld addMainMaster">
      <pc:chgData name="Bhattacharya, Adrija" userId="S::adrija3@gatech.edu::5ca82ccf-47d2-4279-a5a1-47b709ea3587" providerId="AD" clId="Web-{08210FA6-1F5D-4AA9-8D8B-7E63DDFE6F80}" dt="2022-04-01T17:14:23.464" v="0"/>
      <pc:docMkLst>
        <pc:docMk/>
      </pc:docMkLst>
      <pc:sldChg chg="add">
        <pc:chgData name="Bhattacharya, Adrija" userId="S::adrija3@gatech.edu::5ca82ccf-47d2-4279-a5a1-47b709ea3587" providerId="AD" clId="Web-{08210FA6-1F5D-4AA9-8D8B-7E63DDFE6F80}" dt="2022-04-01T17:14:23.464" v="0"/>
        <pc:sldMkLst>
          <pc:docMk/>
          <pc:sldMk cId="3720473577" sldId="273"/>
        </pc:sldMkLst>
      </pc:sldChg>
      <pc:sldMasterChg chg="add addSldLayout">
        <pc:chgData name="Bhattacharya, Adrija" userId="S::adrija3@gatech.edu::5ca82ccf-47d2-4279-a5a1-47b709ea3587" providerId="AD" clId="Web-{08210FA6-1F5D-4AA9-8D8B-7E63DDFE6F80}" dt="2022-04-01T17:14:23.464" v="0"/>
        <pc:sldMasterMkLst>
          <pc:docMk/>
          <pc:sldMasterMk cId="4211510819" sldId="2147483684"/>
        </pc:sldMasterMkLst>
        <pc:sldLayoutChg chg="add">
          <pc:chgData name="Bhattacharya, Adrija" userId="S::adrija3@gatech.edu::5ca82ccf-47d2-4279-a5a1-47b709ea3587" providerId="AD" clId="Web-{08210FA6-1F5D-4AA9-8D8B-7E63DDFE6F80}" dt="2022-04-01T17:14:23.464" v="0"/>
          <pc:sldLayoutMkLst>
            <pc:docMk/>
            <pc:sldMasterMk cId="4211510819" sldId="2147483684"/>
            <pc:sldLayoutMk cId="3575773571" sldId="2147483685"/>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562882735" sldId="2147483686"/>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548292480" sldId="2147483687"/>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094320754" sldId="2147483688"/>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049735206" sldId="2147483689"/>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588259135" sldId="2147483690"/>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3441272960" sldId="2147483691"/>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115979680" sldId="2147483692"/>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2087273657" sldId="2147483693"/>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1010472917" sldId="2147483694"/>
          </pc:sldLayoutMkLst>
        </pc:sldLayoutChg>
        <pc:sldLayoutChg chg="add">
          <pc:chgData name="Bhattacharya, Adrija" userId="S::adrija3@gatech.edu::5ca82ccf-47d2-4279-a5a1-47b709ea3587" providerId="AD" clId="Web-{08210FA6-1F5D-4AA9-8D8B-7E63DDFE6F80}" dt="2022-04-01T17:14:23.464" v="0"/>
          <pc:sldLayoutMkLst>
            <pc:docMk/>
            <pc:sldMasterMk cId="4211510819" sldId="2147483684"/>
            <pc:sldLayoutMk cId="3777450875" sldId="2147483695"/>
          </pc:sldLayoutMkLst>
        </pc:sldLayoutChg>
      </pc:sldMasterChg>
    </pc:docChg>
  </pc:docChgLst>
  <pc:docChgLst>
    <pc:chgData name="Balkew, Mikias B" userId="S::mbalkew3@gatech.edu::f7c068db-3288-47c6-bba4-15c07eef4b35" providerId="AD" clId="Web-{9F70FC51-3AFA-42B6-9DA1-E7C27C613E2E}"/>
    <pc:docChg chg="modSld">
      <pc:chgData name="Balkew, Mikias B" userId="S::mbalkew3@gatech.edu::f7c068db-3288-47c6-bba4-15c07eef4b35" providerId="AD" clId="Web-{9F70FC51-3AFA-42B6-9DA1-E7C27C613E2E}" dt="2022-03-31T15:54:07.042" v="1435" actId="20577"/>
      <pc:docMkLst>
        <pc:docMk/>
      </pc:docMkLst>
      <pc:sldChg chg="modSp">
        <pc:chgData name="Balkew, Mikias B" userId="S::mbalkew3@gatech.edu::f7c068db-3288-47c6-bba4-15c07eef4b35" providerId="AD" clId="Web-{9F70FC51-3AFA-42B6-9DA1-E7C27C613E2E}" dt="2022-03-31T15:48:58.502" v="1291" actId="20577"/>
        <pc:sldMkLst>
          <pc:docMk/>
          <pc:sldMk cId="3584003345" sldId="261"/>
        </pc:sldMkLst>
        <pc:spChg chg="mod">
          <ac:chgData name="Balkew, Mikias B" userId="S::mbalkew3@gatech.edu::f7c068db-3288-47c6-bba4-15c07eef4b35" providerId="AD" clId="Web-{9F70FC51-3AFA-42B6-9DA1-E7C27C613E2E}" dt="2022-03-31T15:48:47.830" v="1285" actId="1076"/>
          <ac:spMkLst>
            <pc:docMk/>
            <pc:sldMk cId="3584003345" sldId="261"/>
            <ac:spMk id="2" creationId="{42885033-109D-D890-2E2E-D6B5E3926345}"/>
          </ac:spMkLst>
        </pc:spChg>
        <pc:spChg chg="mod">
          <ac:chgData name="Balkew, Mikias B" userId="S::mbalkew3@gatech.edu::f7c068db-3288-47c6-bba4-15c07eef4b35" providerId="AD" clId="Web-{9F70FC51-3AFA-42B6-9DA1-E7C27C613E2E}" dt="2022-03-31T15:48:58.502" v="1291" actId="20577"/>
          <ac:spMkLst>
            <pc:docMk/>
            <pc:sldMk cId="3584003345" sldId="261"/>
            <ac:spMk id="3" creationId="{0D95E0B9-255C-C535-581A-FDC1B2E028D8}"/>
          </ac:spMkLst>
        </pc:spChg>
      </pc:sldChg>
      <pc:sldChg chg="modSp">
        <pc:chgData name="Balkew, Mikias B" userId="S::mbalkew3@gatech.edu::f7c068db-3288-47c6-bba4-15c07eef4b35" providerId="AD" clId="Web-{9F70FC51-3AFA-42B6-9DA1-E7C27C613E2E}" dt="2022-03-31T15:54:07.042" v="1435" actId="20577"/>
        <pc:sldMkLst>
          <pc:docMk/>
          <pc:sldMk cId="1326262044" sldId="264"/>
        </pc:sldMkLst>
        <pc:spChg chg="mod">
          <ac:chgData name="Balkew, Mikias B" userId="S::mbalkew3@gatech.edu::f7c068db-3288-47c6-bba4-15c07eef4b35" providerId="AD" clId="Web-{9F70FC51-3AFA-42B6-9DA1-E7C27C613E2E}" dt="2022-03-31T15:54:07.042" v="1435" actId="20577"/>
          <ac:spMkLst>
            <pc:docMk/>
            <pc:sldMk cId="1326262044" sldId="264"/>
            <ac:spMk id="3" creationId="{B8E54188-BF7F-4005-0DBB-DE178F30FA27}"/>
          </ac:spMkLst>
        </pc:spChg>
      </pc:sldChg>
    </pc:docChg>
  </pc:docChgLst>
  <pc:docChgLst>
    <pc:chgData name="Bhattacharya, Adrija" userId="S::adrija3@gatech.edu::5ca82ccf-47d2-4279-a5a1-47b709ea3587" providerId="AD" clId="Web-{DE69ABD5-7D38-4E89-8845-0CF2A6902EBD}"/>
    <pc:docChg chg="addSld">
      <pc:chgData name="Bhattacharya, Adrija" userId="S::adrija3@gatech.edu::5ca82ccf-47d2-4279-a5a1-47b709ea3587" providerId="AD" clId="Web-{DE69ABD5-7D38-4E89-8845-0CF2A6902EBD}" dt="2022-04-01T17:17:17.582" v="0"/>
      <pc:docMkLst>
        <pc:docMk/>
      </pc:docMkLst>
      <pc:sldChg chg="add">
        <pc:chgData name="Bhattacharya, Adrija" userId="S::adrija3@gatech.edu::5ca82ccf-47d2-4279-a5a1-47b709ea3587" providerId="AD" clId="Web-{DE69ABD5-7D38-4E89-8845-0CF2A6902EBD}" dt="2022-04-01T17:17:17.582" v="0"/>
        <pc:sldMkLst>
          <pc:docMk/>
          <pc:sldMk cId="407868739" sldId="276"/>
        </pc:sldMkLst>
      </pc:sldChg>
    </pc:docChg>
  </pc:docChgLst>
  <pc:docChgLst>
    <pc:chgData name="Mhasawade, Shreyas M" userId="S::smhasawade3@gatech.edu::0cf31a3f-cc7a-48b0-b52a-9aab02121943" providerId="AD" clId="Web-{435D0B65-EECA-4FC9-BA90-F5046D24D957}"/>
    <pc:docChg chg="modSld">
      <pc:chgData name="Mhasawade, Shreyas M" userId="S::smhasawade3@gatech.edu::0cf31a3f-cc7a-48b0-b52a-9aab02121943" providerId="AD" clId="Web-{435D0B65-EECA-4FC9-BA90-F5046D24D957}" dt="2022-03-31T16:23:08.226" v="761" actId="1076"/>
      <pc:docMkLst>
        <pc:docMk/>
      </pc:docMkLst>
      <pc:sldChg chg="modSp">
        <pc:chgData name="Mhasawade, Shreyas M" userId="S::smhasawade3@gatech.edu::0cf31a3f-cc7a-48b0-b52a-9aab02121943" providerId="AD" clId="Web-{435D0B65-EECA-4FC9-BA90-F5046D24D957}" dt="2022-03-31T16:14:28.852" v="490" actId="20577"/>
        <pc:sldMkLst>
          <pc:docMk/>
          <pc:sldMk cId="3512424043" sldId="262"/>
        </pc:sldMkLst>
        <pc:spChg chg="mod">
          <ac:chgData name="Mhasawade, Shreyas M" userId="S::smhasawade3@gatech.edu::0cf31a3f-cc7a-48b0-b52a-9aab02121943" providerId="AD" clId="Web-{435D0B65-EECA-4FC9-BA90-F5046D24D957}" dt="2022-03-31T16:14:28.852" v="490" actId="20577"/>
          <ac:spMkLst>
            <pc:docMk/>
            <pc:sldMk cId="3512424043" sldId="262"/>
            <ac:spMk id="3" creationId="{D7BD2F06-502F-F09D-CD4E-A9DDE5ED177A}"/>
          </ac:spMkLst>
        </pc:spChg>
      </pc:sldChg>
      <pc:sldChg chg="addSp modSp">
        <pc:chgData name="Mhasawade, Shreyas M" userId="S::smhasawade3@gatech.edu::0cf31a3f-cc7a-48b0-b52a-9aab02121943" providerId="AD" clId="Web-{435D0B65-EECA-4FC9-BA90-F5046D24D957}" dt="2022-03-31T16:21:27.955" v="756" actId="20577"/>
        <pc:sldMkLst>
          <pc:docMk/>
          <pc:sldMk cId="1326262044" sldId="264"/>
        </pc:sldMkLst>
        <pc:spChg chg="add mod">
          <ac:chgData name="Mhasawade, Shreyas M" userId="S::smhasawade3@gatech.edu::0cf31a3f-cc7a-48b0-b52a-9aab02121943" providerId="AD" clId="Web-{435D0B65-EECA-4FC9-BA90-F5046D24D957}" dt="2022-03-31T16:21:27.955" v="756" actId="20577"/>
          <ac:spMkLst>
            <pc:docMk/>
            <pc:sldMk cId="1326262044" sldId="264"/>
            <ac:spMk id="4" creationId="{9D6CE3E8-DB1D-4BC9-26B4-2A3E3E3CAA80}"/>
          </ac:spMkLst>
        </pc:spChg>
      </pc:sldChg>
      <pc:sldChg chg="modSp">
        <pc:chgData name="Mhasawade, Shreyas M" userId="S::smhasawade3@gatech.edu::0cf31a3f-cc7a-48b0-b52a-9aab02121943" providerId="AD" clId="Web-{435D0B65-EECA-4FC9-BA90-F5046D24D957}" dt="2022-03-31T16:23:08.226" v="761" actId="1076"/>
        <pc:sldMkLst>
          <pc:docMk/>
          <pc:sldMk cId="2000414177" sldId="265"/>
        </pc:sldMkLst>
        <pc:picChg chg="mod">
          <ac:chgData name="Mhasawade, Shreyas M" userId="S::smhasawade3@gatech.edu::0cf31a3f-cc7a-48b0-b52a-9aab02121943" providerId="AD" clId="Web-{435D0B65-EECA-4FC9-BA90-F5046D24D957}" dt="2022-03-31T16:23:08.226" v="761" actId="1076"/>
          <ac:picMkLst>
            <pc:docMk/>
            <pc:sldMk cId="2000414177" sldId="265"/>
            <ac:picMk id="4" creationId="{53F7A110-055F-99F4-096A-CC3796A13F70}"/>
          </ac:picMkLst>
        </pc:picChg>
      </pc:sldChg>
      <pc:sldChg chg="addSp modSp">
        <pc:chgData name="Mhasawade, Shreyas M" userId="S::smhasawade3@gatech.edu::0cf31a3f-cc7a-48b0-b52a-9aab02121943" providerId="AD" clId="Web-{435D0B65-EECA-4FC9-BA90-F5046D24D957}" dt="2022-03-31T16:18:16.225" v="626" actId="20577"/>
        <pc:sldMkLst>
          <pc:docMk/>
          <pc:sldMk cId="1922417927" sldId="266"/>
        </pc:sldMkLst>
        <pc:spChg chg="mod">
          <ac:chgData name="Mhasawade, Shreyas M" userId="S::smhasawade3@gatech.edu::0cf31a3f-cc7a-48b0-b52a-9aab02121943" providerId="AD" clId="Web-{435D0B65-EECA-4FC9-BA90-F5046D24D957}" dt="2022-03-31T16:15:36.809" v="497" actId="20577"/>
          <ac:spMkLst>
            <pc:docMk/>
            <pc:sldMk cId="1922417927" sldId="266"/>
            <ac:spMk id="2" creationId="{172DA99A-EC2F-45D1-9D7E-766F5F7A8F9F}"/>
          </ac:spMkLst>
        </pc:spChg>
        <pc:spChg chg="add mod">
          <ac:chgData name="Mhasawade, Shreyas M" userId="S::smhasawade3@gatech.edu::0cf31a3f-cc7a-48b0-b52a-9aab02121943" providerId="AD" clId="Web-{435D0B65-EECA-4FC9-BA90-F5046D24D957}" dt="2022-03-31T16:18:16.225" v="626" actId="20577"/>
          <ac:spMkLst>
            <pc:docMk/>
            <pc:sldMk cId="1922417927" sldId="266"/>
            <ac:spMk id="3" creationId="{56EC095B-DC03-4C74-4F93-147AFC593A4F}"/>
          </ac:spMkLst>
        </pc:spChg>
      </pc:sldChg>
      <pc:sldChg chg="addSp modSp">
        <pc:chgData name="Mhasawade, Shreyas M" userId="S::smhasawade3@gatech.edu::0cf31a3f-cc7a-48b0-b52a-9aab02121943" providerId="AD" clId="Web-{435D0B65-EECA-4FC9-BA90-F5046D24D957}" dt="2022-03-31T16:19:39.745" v="703" actId="14100"/>
        <pc:sldMkLst>
          <pc:docMk/>
          <pc:sldMk cId="3223307636" sldId="267"/>
        </pc:sldMkLst>
        <pc:spChg chg="add mod">
          <ac:chgData name="Mhasawade, Shreyas M" userId="S::smhasawade3@gatech.edu::0cf31a3f-cc7a-48b0-b52a-9aab02121943" providerId="AD" clId="Web-{435D0B65-EECA-4FC9-BA90-F5046D24D957}" dt="2022-03-31T16:19:39.745" v="703" actId="14100"/>
          <ac:spMkLst>
            <pc:docMk/>
            <pc:sldMk cId="3223307636" sldId="267"/>
            <ac:spMk id="3" creationId="{408A0CAD-741F-E07F-2FF1-02007E1B77DF}"/>
          </ac:spMkLst>
        </pc:spChg>
      </pc:sldChg>
      <pc:sldChg chg="modSp">
        <pc:chgData name="Mhasawade, Shreyas M" userId="S::smhasawade3@gatech.edu::0cf31a3f-cc7a-48b0-b52a-9aab02121943" providerId="AD" clId="Web-{435D0B65-EECA-4FC9-BA90-F5046D24D957}" dt="2022-03-31T16:12:55.737" v="413" actId="20577"/>
        <pc:sldMkLst>
          <pc:docMk/>
          <pc:sldMk cId="2920992340" sldId="268"/>
        </pc:sldMkLst>
        <pc:spChg chg="mod">
          <ac:chgData name="Mhasawade, Shreyas M" userId="S::smhasawade3@gatech.edu::0cf31a3f-cc7a-48b0-b52a-9aab02121943" providerId="AD" clId="Web-{435D0B65-EECA-4FC9-BA90-F5046D24D957}" dt="2022-03-31T16:12:55.737" v="413" actId="20577"/>
          <ac:spMkLst>
            <pc:docMk/>
            <pc:sldMk cId="2920992340" sldId="268"/>
            <ac:spMk id="3" creationId="{A5F4EFB2-3124-229F-9A13-D1590A6A4E90}"/>
          </ac:spMkLst>
        </pc:spChg>
      </pc:sldChg>
      <pc:sldChg chg="modSp">
        <pc:chgData name="Mhasawade, Shreyas M" userId="S::smhasawade3@gatech.edu::0cf31a3f-cc7a-48b0-b52a-9aab02121943" providerId="AD" clId="Web-{435D0B65-EECA-4FC9-BA90-F5046D24D957}" dt="2022-03-31T16:08:55.583" v="11" actId="20577"/>
        <pc:sldMkLst>
          <pc:docMk/>
          <pc:sldMk cId="32843888" sldId="270"/>
        </pc:sldMkLst>
        <pc:spChg chg="mod">
          <ac:chgData name="Mhasawade, Shreyas M" userId="S::smhasawade3@gatech.edu::0cf31a3f-cc7a-48b0-b52a-9aab02121943" providerId="AD" clId="Web-{435D0B65-EECA-4FC9-BA90-F5046D24D957}" dt="2022-03-31T16:08:55.583" v="11" actId="20577"/>
          <ac:spMkLst>
            <pc:docMk/>
            <pc:sldMk cId="32843888" sldId="270"/>
            <ac:spMk id="2" creationId="{69CA1D58-B48A-72C9-0C01-ECF21423E4CC}"/>
          </ac:spMkLst>
        </pc:spChg>
      </pc:sldChg>
    </pc:docChg>
  </pc:docChgLst>
  <pc:docChgLst>
    <pc:chgData name="Balkew, Mikias B" userId="S::mbalkew3@gatech.edu::f7c068db-3288-47c6-bba4-15c07eef4b35" providerId="AD" clId="Web-{53D0ACE4-74BD-40A4-949B-307072A63F87}"/>
    <pc:docChg chg="addSld delSld modSld sldOrd">
      <pc:chgData name="Balkew, Mikias B" userId="S::mbalkew3@gatech.edu::f7c068db-3288-47c6-bba4-15c07eef4b35" providerId="AD" clId="Web-{53D0ACE4-74BD-40A4-949B-307072A63F87}" dt="2022-04-01T18:30:01.735" v="1446" actId="20577"/>
      <pc:docMkLst>
        <pc:docMk/>
      </pc:docMkLst>
      <pc:sldChg chg="modSp">
        <pc:chgData name="Balkew, Mikias B" userId="S::mbalkew3@gatech.edu::f7c068db-3288-47c6-bba4-15c07eef4b35" providerId="AD" clId="Web-{53D0ACE4-74BD-40A4-949B-307072A63F87}" dt="2022-04-01T18:24:31.041" v="1185" actId="20577"/>
        <pc:sldMkLst>
          <pc:docMk/>
          <pc:sldMk cId="3512424043" sldId="262"/>
        </pc:sldMkLst>
        <pc:graphicFrameChg chg="modGraphic">
          <ac:chgData name="Balkew, Mikias B" userId="S::mbalkew3@gatech.edu::f7c068db-3288-47c6-bba4-15c07eef4b35" providerId="AD" clId="Web-{53D0ACE4-74BD-40A4-949B-307072A63F87}" dt="2022-04-01T18:24:31.041" v="1185" actId="20577"/>
          <ac:graphicFrameMkLst>
            <pc:docMk/>
            <pc:sldMk cId="3512424043" sldId="262"/>
            <ac:graphicFrameMk id="5" creationId="{CDC9FBA1-6359-3ECA-25F6-5DBCF723C1D2}"/>
          </ac:graphicFrameMkLst>
        </pc:graphicFrameChg>
      </pc:sldChg>
      <pc:sldChg chg="addSp delSp modSp ord">
        <pc:chgData name="Balkew, Mikias B" userId="S::mbalkew3@gatech.edu::f7c068db-3288-47c6-bba4-15c07eef4b35" providerId="AD" clId="Web-{53D0ACE4-74BD-40A4-949B-307072A63F87}" dt="2022-04-01T18:08:03.019" v="973"/>
        <pc:sldMkLst>
          <pc:docMk/>
          <pc:sldMk cId="1922417927" sldId="266"/>
        </pc:sldMkLst>
        <pc:spChg chg="add del mod">
          <ac:chgData name="Balkew, Mikias B" userId="S::mbalkew3@gatech.edu::f7c068db-3288-47c6-bba4-15c07eef4b35" providerId="AD" clId="Web-{53D0ACE4-74BD-40A4-949B-307072A63F87}" dt="2022-04-01T18:04:52.124" v="964"/>
          <ac:spMkLst>
            <pc:docMk/>
            <pc:sldMk cId="1922417927" sldId="266"/>
            <ac:spMk id="6" creationId="{DDC30416-DED5-E6A6-7469-D0E9845C4B55}"/>
          </ac:spMkLst>
        </pc:spChg>
        <pc:picChg chg="del">
          <ac:chgData name="Balkew, Mikias B" userId="S::mbalkew3@gatech.edu::f7c068db-3288-47c6-bba4-15c07eef4b35" providerId="AD" clId="Web-{53D0ACE4-74BD-40A4-949B-307072A63F87}" dt="2022-04-01T18:04:43.077" v="960"/>
          <ac:picMkLst>
            <pc:docMk/>
            <pc:sldMk cId="1922417927" sldId="266"/>
            <ac:picMk id="5" creationId="{F9A3E4AF-EE4D-4C3B-B951-297E3A27E06C}"/>
          </ac:picMkLst>
        </pc:picChg>
        <pc:picChg chg="add mod">
          <ac:chgData name="Balkew, Mikias B" userId="S::mbalkew3@gatech.edu::f7c068db-3288-47c6-bba4-15c07eef4b35" providerId="AD" clId="Web-{53D0ACE4-74BD-40A4-949B-307072A63F87}" dt="2022-04-01T18:04:58.296" v="966" actId="1076"/>
          <ac:picMkLst>
            <pc:docMk/>
            <pc:sldMk cId="1922417927" sldId="266"/>
            <ac:picMk id="8" creationId="{3F183538-F10B-0AD1-44DF-7A8090E7FD9C}"/>
          </ac:picMkLst>
        </pc:picChg>
      </pc:sldChg>
      <pc:sldChg chg="delSp modSp">
        <pc:chgData name="Balkew, Mikias B" userId="S::mbalkew3@gatech.edu::f7c068db-3288-47c6-bba4-15c07eef4b35" providerId="AD" clId="Web-{53D0ACE4-74BD-40A4-949B-307072A63F87}" dt="2022-04-01T18:30:01.735" v="1446" actId="20577"/>
        <pc:sldMkLst>
          <pc:docMk/>
          <pc:sldMk cId="3223307636" sldId="267"/>
        </pc:sldMkLst>
        <pc:spChg chg="mod">
          <ac:chgData name="Balkew, Mikias B" userId="S::mbalkew3@gatech.edu::f7c068db-3288-47c6-bba4-15c07eef4b35" providerId="AD" clId="Web-{53D0ACE4-74BD-40A4-949B-307072A63F87}" dt="2022-04-01T18:28:19.389" v="1365" actId="1076"/>
          <ac:spMkLst>
            <pc:docMk/>
            <pc:sldMk cId="3223307636" sldId="267"/>
            <ac:spMk id="2" creationId="{36E23461-79D9-0C60-6B35-F3926126425D}"/>
          </ac:spMkLst>
        </pc:spChg>
        <pc:spChg chg="mod">
          <ac:chgData name="Balkew, Mikias B" userId="S::mbalkew3@gatech.edu::f7c068db-3288-47c6-bba4-15c07eef4b35" providerId="AD" clId="Web-{53D0ACE4-74BD-40A4-949B-307072A63F87}" dt="2022-04-01T18:30:01.735" v="1446" actId="20577"/>
          <ac:spMkLst>
            <pc:docMk/>
            <pc:sldMk cId="3223307636" sldId="267"/>
            <ac:spMk id="3" creationId="{408A0CAD-741F-E07F-2FF1-02007E1B77DF}"/>
          </ac:spMkLst>
        </pc:spChg>
        <pc:spChg chg="del mod">
          <ac:chgData name="Balkew, Mikias B" userId="S::mbalkew3@gatech.edu::f7c068db-3288-47c6-bba4-15c07eef4b35" providerId="AD" clId="Web-{53D0ACE4-74BD-40A4-949B-307072A63F87}" dt="2022-04-01T18:28:08.873" v="1363"/>
          <ac:spMkLst>
            <pc:docMk/>
            <pc:sldMk cId="3223307636" sldId="267"/>
            <ac:spMk id="5" creationId="{07E5DC4E-196F-45FD-BFA9-0CC17ADD5E70}"/>
          </ac:spMkLst>
        </pc:spChg>
      </pc:sldChg>
      <pc:sldChg chg="modSp new">
        <pc:chgData name="Balkew, Mikias B" userId="S::mbalkew3@gatech.edu::f7c068db-3288-47c6-bba4-15c07eef4b35" providerId="AD" clId="Web-{53D0ACE4-74BD-40A4-949B-307072A63F87}" dt="2022-04-01T17:55:34.377" v="951" actId="20577"/>
        <pc:sldMkLst>
          <pc:docMk/>
          <pc:sldMk cId="2612596253" sldId="279"/>
        </pc:sldMkLst>
        <pc:spChg chg="mod">
          <ac:chgData name="Balkew, Mikias B" userId="S::mbalkew3@gatech.edu::f7c068db-3288-47c6-bba4-15c07eef4b35" providerId="AD" clId="Web-{53D0ACE4-74BD-40A4-949B-307072A63F87}" dt="2022-04-01T17:55:34.377" v="951" actId="20577"/>
          <ac:spMkLst>
            <pc:docMk/>
            <pc:sldMk cId="2612596253" sldId="279"/>
            <ac:spMk id="3" creationId="{7A19037C-74DA-B750-804A-0EE583B6FCB7}"/>
          </ac:spMkLst>
        </pc:spChg>
      </pc:sldChg>
      <pc:sldChg chg="addSp delSp modSp new ord">
        <pc:chgData name="Balkew, Mikias B" userId="S::mbalkew3@gatech.edu::f7c068db-3288-47c6-bba4-15c07eef4b35" providerId="AD" clId="Web-{53D0ACE4-74BD-40A4-949B-307072A63F87}" dt="2022-04-01T18:08:07.034" v="974"/>
        <pc:sldMkLst>
          <pc:docMk/>
          <pc:sldMk cId="3222673221" sldId="280"/>
        </pc:sldMkLst>
        <pc:spChg chg="del">
          <ac:chgData name="Balkew, Mikias B" userId="S::mbalkew3@gatech.edu::f7c068db-3288-47c6-bba4-15c07eef4b35" providerId="AD" clId="Web-{53D0ACE4-74BD-40A4-949B-307072A63F87}" dt="2022-04-01T18:04:21.170" v="954"/>
          <ac:spMkLst>
            <pc:docMk/>
            <pc:sldMk cId="3222673221" sldId="280"/>
            <ac:spMk id="2" creationId="{C680BAF4-7E6B-6E4E-D138-C7071BE6D799}"/>
          </ac:spMkLst>
        </pc:spChg>
        <pc:spChg chg="del">
          <ac:chgData name="Balkew, Mikias B" userId="S::mbalkew3@gatech.edu::f7c068db-3288-47c6-bba4-15c07eef4b35" providerId="AD" clId="Web-{53D0ACE4-74BD-40A4-949B-307072A63F87}" dt="2022-04-01T18:04:20.529" v="953"/>
          <ac:spMkLst>
            <pc:docMk/>
            <pc:sldMk cId="3222673221" sldId="280"/>
            <ac:spMk id="3" creationId="{5342BFE2-582C-BEEE-7012-5B9051E12E86}"/>
          </ac:spMkLst>
        </pc:spChg>
        <pc:spChg chg="add mod">
          <ac:chgData name="Balkew, Mikias B" userId="S::mbalkew3@gatech.edu::f7c068db-3288-47c6-bba4-15c07eef4b35" providerId="AD" clId="Web-{53D0ACE4-74BD-40A4-949B-307072A63F87}" dt="2022-04-01T18:05:07.562" v="968"/>
          <ac:spMkLst>
            <pc:docMk/>
            <pc:sldMk cId="3222673221" sldId="280"/>
            <ac:spMk id="6" creationId="{3FB751D5-2490-F2A3-538C-0601692F8976}"/>
          </ac:spMkLst>
        </pc:spChg>
        <pc:picChg chg="add del mod">
          <ac:chgData name="Balkew, Mikias B" userId="S::mbalkew3@gatech.edu::f7c068db-3288-47c6-bba4-15c07eef4b35" providerId="AD" clId="Web-{53D0ACE4-74BD-40A4-949B-307072A63F87}" dt="2022-04-01T18:05:06.546" v="967"/>
          <ac:picMkLst>
            <pc:docMk/>
            <pc:sldMk cId="3222673221" sldId="280"/>
            <ac:picMk id="4" creationId="{720C0845-3DE7-8A96-5397-5F8AC3B86A88}"/>
          </ac:picMkLst>
        </pc:picChg>
        <pc:picChg chg="add mod">
          <ac:chgData name="Balkew, Mikias B" userId="S::mbalkew3@gatech.edu::f7c068db-3288-47c6-bba4-15c07eef4b35" providerId="AD" clId="Web-{53D0ACE4-74BD-40A4-949B-307072A63F87}" dt="2022-04-01T18:07:41.690" v="972" actId="1076"/>
          <ac:picMkLst>
            <pc:docMk/>
            <pc:sldMk cId="3222673221" sldId="280"/>
            <ac:picMk id="7" creationId="{AB20FEBE-0857-FF3F-A5D6-B4F69B0CB492}"/>
          </ac:picMkLst>
        </pc:picChg>
      </pc:sldChg>
      <pc:sldChg chg="addSp delSp modSp new">
        <pc:chgData name="Balkew, Mikias B" userId="S::mbalkew3@gatech.edu::f7c068db-3288-47c6-bba4-15c07eef4b35" providerId="AD" clId="Web-{53D0ACE4-74BD-40A4-949B-307072A63F87}" dt="2022-04-01T18:20:32.332" v="1001" actId="1076"/>
        <pc:sldMkLst>
          <pc:docMk/>
          <pc:sldMk cId="687699502" sldId="281"/>
        </pc:sldMkLst>
        <pc:spChg chg="del">
          <ac:chgData name="Balkew, Mikias B" userId="S::mbalkew3@gatech.edu::f7c068db-3288-47c6-bba4-15c07eef4b35" providerId="AD" clId="Web-{53D0ACE4-74BD-40A4-949B-307072A63F87}" dt="2022-04-01T18:08:36.535" v="979"/>
          <ac:spMkLst>
            <pc:docMk/>
            <pc:sldMk cId="687699502" sldId="281"/>
            <ac:spMk id="2" creationId="{99A68CA1-4C8F-D678-77A8-77758CFE8461}"/>
          </ac:spMkLst>
        </pc:spChg>
        <pc:spChg chg="del">
          <ac:chgData name="Balkew, Mikias B" userId="S::mbalkew3@gatech.edu::f7c068db-3288-47c6-bba4-15c07eef4b35" providerId="AD" clId="Web-{53D0ACE4-74BD-40A4-949B-307072A63F87}" dt="2022-04-01T18:08:34.426" v="977"/>
          <ac:spMkLst>
            <pc:docMk/>
            <pc:sldMk cId="687699502" sldId="281"/>
            <ac:spMk id="3" creationId="{44D4069C-CA35-A47C-8167-CDED37C52019}"/>
          </ac:spMkLst>
        </pc:spChg>
        <pc:spChg chg="add del">
          <ac:chgData name="Balkew, Mikias B" userId="S::mbalkew3@gatech.edu::f7c068db-3288-47c6-bba4-15c07eef4b35" providerId="AD" clId="Web-{53D0ACE4-74BD-40A4-949B-307072A63F87}" dt="2022-04-01T18:08:35.285" v="978"/>
          <ac:spMkLst>
            <pc:docMk/>
            <pc:sldMk cId="687699502" sldId="281"/>
            <ac:spMk id="5" creationId="{4FCAF63B-BBBF-68C9-5381-FC6A44AE8D75}"/>
          </ac:spMkLst>
        </pc:spChg>
        <pc:spChg chg="add mod">
          <ac:chgData name="Balkew, Mikias B" userId="S::mbalkew3@gatech.edu::f7c068db-3288-47c6-bba4-15c07eef4b35" providerId="AD" clId="Web-{53D0ACE4-74BD-40A4-949B-307072A63F87}" dt="2022-04-01T18:13:25.260" v="991" actId="1076"/>
          <ac:spMkLst>
            <pc:docMk/>
            <pc:sldMk cId="687699502" sldId="281"/>
            <ac:spMk id="7" creationId="{731E845F-2762-CBDB-EBBE-E412F2F79174}"/>
          </ac:spMkLst>
        </pc:spChg>
        <pc:picChg chg="add del mod">
          <ac:chgData name="Balkew, Mikias B" userId="S::mbalkew3@gatech.edu::f7c068db-3288-47c6-bba4-15c07eef4b35" providerId="AD" clId="Web-{53D0ACE4-74BD-40A4-949B-307072A63F87}" dt="2022-04-01T18:18:20.314" v="993"/>
          <ac:picMkLst>
            <pc:docMk/>
            <pc:sldMk cId="687699502" sldId="281"/>
            <ac:picMk id="8" creationId="{0EB11519-0CDD-DEAC-324C-EE92753E7FF7}"/>
          </ac:picMkLst>
        </pc:picChg>
        <pc:picChg chg="add mod">
          <ac:chgData name="Balkew, Mikias B" userId="S::mbalkew3@gatech.edu::f7c068db-3288-47c6-bba4-15c07eef4b35" providerId="AD" clId="Web-{53D0ACE4-74BD-40A4-949B-307072A63F87}" dt="2022-04-01T18:20:32.332" v="1001" actId="1076"/>
          <ac:picMkLst>
            <pc:docMk/>
            <pc:sldMk cId="687699502" sldId="281"/>
            <ac:picMk id="9" creationId="{A188A59C-48FA-2A53-1BA0-4F02B1A816E5}"/>
          </ac:picMkLst>
        </pc:picChg>
      </pc:sldChg>
      <pc:sldChg chg="delSp new del">
        <pc:chgData name="Balkew, Mikias B" userId="S::mbalkew3@gatech.edu::f7c068db-3288-47c6-bba4-15c07eef4b35" providerId="AD" clId="Web-{53D0ACE4-74BD-40A4-949B-307072A63F87}" dt="2022-04-01T18:13:03.854" v="984"/>
        <pc:sldMkLst>
          <pc:docMk/>
          <pc:sldMk cId="2426477892" sldId="282"/>
        </pc:sldMkLst>
        <pc:spChg chg="del">
          <ac:chgData name="Balkew, Mikias B" userId="S::mbalkew3@gatech.edu::f7c068db-3288-47c6-bba4-15c07eef4b35" providerId="AD" clId="Web-{53D0ACE4-74BD-40A4-949B-307072A63F87}" dt="2022-04-01T18:13:01.885" v="983"/>
          <ac:spMkLst>
            <pc:docMk/>
            <pc:sldMk cId="2426477892" sldId="282"/>
            <ac:spMk id="2" creationId="{0A5A1FB8-BA9E-7094-9DEE-73F5783326FF}"/>
          </ac:spMkLst>
        </pc:spChg>
        <pc:spChg chg="del">
          <ac:chgData name="Balkew, Mikias B" userId="S::mbalkew3@gatech.edu::f7c068db-3288-47c6-bba4-15c07eef4b35" providerId="AD" clId="Web-{53D0ACE4-74BD-40A4-949B-307072A63F87}" dt="2022-04-01T18:13:00.963" v="982"/>
          <ac:spMkLst>
            <pc:docMk/>
            <pc:sldMk cId="2426477892" sldId="282"/>
            <ac:spMk id="3" creationId="{CC9F80E4-5D74-70B2-1811-DBF0D2B9D882}"/>
          </ac:spMkLst>
        </pc:spChg>
      </pc:sldChg>
    </pc:docChg>
  </pc:docChgLst>
  <pc:docChgLst>
    <pc:chgData name="Mhasawade, Shreyas M" userId="S::smhasawade3@gatech.edu::0cf31a3f-cc7a-48b0-b52a-9aab02121943" providerId="AD" clId="Web-{FF8703F7-B33C-4885-A9FD-3AB25A79CD26}"/>
    <pc:docChg chg="addSld delSld modSld sldOrd">
      <pc:chgData name="Mhasawade, Shreyas M" userId="S::smhasawade3@gatech.edu::0cf31a3f-cc7a-48b0-b52a-9aab02121943" providerId="AD" clId="Web-{FF8703F7-B33C-4885-A9FD-3AB25A79CD26}" dt="2022-03-31T15:57:57.280" v="408" actId="20577"/>
      <pc:docMkLst>
        <pc:docMk/>
      </pc:docMkLst>
      <pc:sldChg chg="ord">
        <pc:chgData name="Mhasawade, Shreyas M" userId="S::smhasawade3@gatech.edu::0cf31a3f-cc7a-48b0-b52a-9aab02121943" providerId="AD" clId="Web-{FF8703F7-B33C-4885-A9FD-3AB25A79CD26}" dt="2022-03-31T15:56:01.213" v="392"/>
        <pc:sldMkLst>
          <pc:docMk/>
          <pc:sldMk cId="3584003345" sldId="261"/>
        </pc:sldMkLst>
      </pc:sldChg>
      <pc:sldChg chg="modSp">
        <pc:chgData name="Mhasawade, Shreyas M" userId="S::smhasawade3@gatech.edu::0cf31a3f-cc7a-48b0-b52a-9aab02121943" providerId="AD" clId="Web-{FF8703F7-B33C-4885-A9FD-3AB25A79CD26}" dt="2022-03-31T15:53:46.631" v="381" actId="20577"/>
        <pc:sldMkLst>
          <pc:docMk/>
          <pc:sldMk cId="3512424043" sldId="262"/>
        </pc:sldMkLst>
        <pc:spChg chg="mod">
          <ac:chgData name="Mhasawade, Shreyas M" userId="S::smhasawade3@gatech.edu::0cf31a3f-cc7a-48b0-b52a-9aab02121943" providerId="AD" clId="Web-{FF8703F7-B33C-4885-A9FD-3AB25A79CD26}" dt="2022-03-31T15:53:46.631" v="381" actId="20577"/>
          <ac:spMkLst>
            <pc:docMk/>
            <pc:sldMk cId="3512424043" sldId="262"/>
            <ac:spMk id="2" creationId="{565FC080-A436-67A9-7088-0FC219DD2B08}"/>
          </ac:spMkLst>
        </pc:spChg>
        <pc:spChg chg="mod">
          <ac:chgData name="Mhasawade, Shreyas M" userId="S::smhasawade3@gatech.edu::0cf31a3f-cc7a-48b0-b52a-9aab02121943" providerId="AD" clId="Web-{FF8703F7-B33C-4885-A9FD-3AB25A79CD26}" dt="2022-03-31T15:53:14.551" v="354" actId="20577"/>
          <ac:spMkLst>
            <pc:docMk/>
            <pc:sldMk cId="3512424043" sldId="262"/>
            <ac:spMk id="3" creationId="{D7BD2F06-502F-F09D-CD4E-A9DDE5ED177A}"/>
          </ac:spMkLst>
        </pc:spChg>
      </pc:sldChg>
      <pc:sldChg chg="del">
        <pc:chgData name="Mhasawade, Shreyas M" userId="S::smhasawade3@gatech.edu::0cf31a3f-cc7a-48b0-b52a-9aab02121943" providerId="AD" clId="Web-{FF8703F7-B33C-4885-A9FD-3AB25A79CD26}" dt="2022-03-31T15:48:37.933" v="319"/>
        <pc:sldMkLst>
          <pc:docMk/>
          <pc:sldMk cId="2421694585" sldId="263"/>
        </pc:sldMkLst>
      </pc:sldChg>
      <pc:sldChg chg="modSp">
        <pc:chgData name="Mhasawade, Shreyas M" userId="S::smhasawade3@gatech.edu::0cf31a3f-cc7a-48b0-b52a-9aab02121943" providerId="AD" clId="Web-{FF8703F7-B33C-4885-A9FD-3AB25A79CD26}" dt="2022-03-31T15:57:57.280" v="408" actId="20577"/>
        <pc:sldMkLst>
          <pc:docMk/>
          <pc:sldMk cId="1326262044" sldId="264"/>
        </pc:sldMkLst>
        <pc:spChg chg="mod">
          <ac:chgData name="Mhasawade, Shreyas M" userId="S::smhasawade3@gatech.edu::0cf31a3f-cc7a-48b0-b52a-9aab02121943" providerId="AD" clId="Web-{FF8703F7-B33C-4885-A9FD-3AB25A79CD26}" dt="2022-03-31T15:57:57.280" v="408" actId="20577"/>
          <ac:spMkLst>
            <pc:docMk/>
            <pc:sldMk cId="1326262044" sldId="264"/>
            <ac:spMk id="3" creationId="{B8E54188-BF7F-4005-0DBB-DE178F30FA27}"/>
          </ac:spMkLst>
        </pc:spChg>
      </pc:sldChg>
      <pc:sldChg chg="addSp modSp">
        <pc:chgData name="Mhasawade, Shreyas M" userId="S::smhasawade3@gatech.edu::0cf31a3f-cc7a-48b0-b52a-9aab02121943" providerId="AD" clId="Web-{FF8703F7-B33C-4885-A9FD-3AB25A79CD26}" dt="2022-03-31T15:39:57.602" v="242" actId="20577"/>
        <pc:sldMkLst>
          <pc:docMk/>
          <pc:sldMk cId="2000414177" sldId="265"/>
        </pc:sldMkLst>
        <pc:spChg chg="mod">
          <ac:chgData name="Mhasawade, Shreyas M" userId="S::smhasawade3@gatech.edu::0cf31a3f-cc7a-48b0-b52a-9aab02121943" providerId="AD" clId="Web-{FF8703F7-B33C-4885-A9FD-3AB25A79CD26}" dt="2022-03-31T15:27:42.484" v="29" actId="20577"/>
          <ac:spMkLst>
            <pc:docMk/>
            <pc:sldMk cId="2000414177" sldId="265"/>
            <ac:spMk id="2" creationId="{79A6C06F-2674-9009-26A5-7C7FD29EDE57}"/>
          </ac:spMkLst>
        </pc:spChg>
        <pc:spChg chg="mod">
          <ac:chgData name="Mhasawade, Shreyas M" userId="S::smhasawade3@gatech.edu::0cf31a3f-cc7a-48b0-b52a-9aab02121943" providerId="AD" clId="Web-{FF8703F7-B33C-4885-A9FD-3AB25A79CD26}" dt="2022-03-31T15:39:57.602" v="242" actId="20577"/>
          <ac:spMkLst>
            <pc:docMk/>
            <pc:sldMk cId="2000414177" sldId="265"/>
            <ac:spMk id="3" creationId="{C7B13DBB-A2D1-B7FD-FD69-AD6F3D6F0871}"/>
          </ac:spMkLst>
        </pc:spChg>
        <pc:picChg chg="add mod">
          <ac:chgData name="Mhasawade, Shreyas M" userId="S::smhasawade3@gatech.edu::0cf31a3f-cc7a-48b0-b52a-9aab02121943" providerId="AD" clId="Web-{FF8703F7-B33C-4885-A9FD-3AB25A79CD26}" dt="2022-03-31T15:32:54.276" v="172" actId="1076"/>
          <ac:picMkLst>
            <pc:docMk/>
            <pc:sldMk cId="2000414177" sldId="265"/>
            <ac:picMk id="4" creationId="{53F7A110-055F-99F4-096A-CC3796A13F70}"/>
          </ac:picMkLst>
        </pc:picChg>
      </pc:sldChg>
      <pc:sldChg chg="ord">
        <pc:chgData name="Mhasawade, Shreyas M" userId="S::smhasawade3@gatech.edu::0cf31a3f-cc7a-48b0-b52a-9aab02121943" providerId="AD" clId="Web-{FF8703F7-B33C-4885-A9FD-3AB25A79CD26}" dt="2022-03-31T15:49:25.934" v="320"/>
        <pc:sldMkLst>
          <pc:docMk/>
          <pc:sldMk cId="3223307636" sldId="267"/>
        </pc:sldMkLst>
      </pc:sldChg>
      <pc:sldChg chg="modSp new ord">
        <pc:chgData name="Mhasawade, Shreyas M" userId="S::smhasawade3@gatech.edu::0cf31a3f-cc7a-48b0-b52a-9aab02121943" providerId="AD" clId="Web-{FF8703F7-B33C-4885-A9FD-3AB25A79CD26}" dt="2022-03-31T15:54:55.414" v="389"/>
        <pc:sldMkLst>
          <pc:docMk/>
          <pc:sldMk cId="2920992340" sldId="268"/>
        </pc:sldMkLst>
        <pc:spChg chg="mod">
          <ac:chgData name="Mhasawade, Shreyas M" userId="S::smhasawade3@gatech.edu::0cf31a3f-cc7a-48b0-b52a-9aab02121943" providerId="AD" clId="Web-{FF8703F7-B33C-4885-A9FD-3AB25A79CD26}" dt="2022-03-31T15:50:49.171" v="339" actId="20577"/>
          <ac:spMkLst>
            <pc:docMk/>
            <pc:sldMk cId="2920992340" sldId="268"/>
            <ac:spMk id="2" creationId="{3401BA8E-5EF9-5AA6-C300-EC36F0DB49F3}"/>
          </ac:spMkLst>
        </pc:spChg>
        <pc:spChg chg="mod">
          <ac:chgData name="Mhasawade, Shreyas M" userId="S::smhasawade3@gatech.edu::0cf31a3f-cc7a-48b0-b52a-9aab02121943" providerId="AD" clId="Web-{FF8703F7-B33C-4885-A9FD-3AB25A79CD26}" dt="2022-03-31T15:51:12.110" v="346" actId="20577"/>
          <ac:spMkLst>
            <pc:docMk/>
            <pc:sldMk cId="2920992340" sldId="268"/>
            <ac:spMk id="3" creationId="{A5F4EFB2-3124-229F-9A13-D1590A6A4E90}"/>
          </ac:spMkLst>
        </pc:spChg>
      </pc:sldChg>
      <pc:sldChg chg="addSp delSp modSp new">
        <pc:chgData name="Mhasawade, Shreyas M" userId="S::smhasawade3@gatech.edu::0cf31a3f-cc7a-48b0-b52a-9aab02121943" providerId="AD" clId="Web-{FF8703F7-B33C-4885-A9FD-3AB25A79CD26}" dt="2022-03-31T15:57:08.294" v="405"/>
        <pc:sldMkLst>
          <pc:docMk/>
          <pc:sldMk cId="3608262079" sldId="269"/>
        </pc:sldMkLst>
        <pc:spChg chg="mod">
          <ac:chgData name="Mhasawade, Shreyas M" userId="S::smhasawade3@gatech.edu::0cf31a3f-cc7a-48b0-b52a-9aab02121943" providerId="AD" clId="Web-{FF8703F7-B33C-4885-A9FD-3AB25A79CD26}" dt="2022-03-31T15:53:28.974" v="367" actId="20577"/>
          <ac:spMkLst>
            <pc:docMk/>
            <pc:sldMk cId="3608262079" sldId="269"/>
            <ac:spMk id="2" creationId="{9908CB24-968C-E580-F243-DB0ABFE7FE58}"/>
          </ac:spMkLst>
        </pc:spChg>
        <pc:spChg chg="mod">
          <ac:chgData name="Mhasawade, Shreyas M" userId="S::smhasawade3@gatech.edu::0cf31a3f-cc7a-48b0-b52a-9aab02121943" providerId="AD" clId="Web-{FF8703F7-B33C-4885-A9FD-3AB25A79CD26}" dt="2022-03-31T15:54:27.179" v="383" actId="20577"/>
          <ac:spMkLst>
            <pc:docMk/>
            <pc:sldMk cId="3608262079" sldId="269"/>
            <ac:spMk id="3" creationId="{AA4913B5-75A6-FF85-EC5D-2FC160A6C98B}"/>
          </ac:spMkLst>
        </pc:spChg>
        <pc:picChg chg="add del mod">
          <ac:chgData name="Mhasawade, Shreyas M" userId="S::smhasawade3@gatech.edu::0cf31a3f-cc7a-48b0-b52a-9aab02121943" providerId="AD" clId="Web-{FF8703F7-B33C-4885-A9FD-3AB25A79CD26}" dt="2022-03-31T15:57:08.294" v="405"/>
          <ac:picMkLst>
            <pc:docMk/>
            <pc:sldMk cId="3608262079" sldId="269"/>
            <ac:picMk id="4" creationId="{E8513BE3-31AD-0211-3927-D0771E18303B}"/>
          </ac:picMkLst>
        </pc:picChg>
      </pc:sldChg>
      <pc:sldChg chg="modSp new">
        <pc:chgData name="Mhasawade, Shreyas M" userId="S::smhasawade3@gatech.edu::0cf31a3f-cc7a-48b0-b52a-9aab02121943" providerId="AD" clId="Web-{FF8703F7-B33C-4885-A9FD-3AB25A79CD26}" dt="2022-03-31T15:56:09.089" v="403" actId="20577"/>
        <pc:sldMkLst>
          <pc:docMk/>
          <pc:sldMk cId="32843888" sldId="270"/>
        </pc:sldMkLst>
        <pc:spChg chg="mod">
          <ac:chgData name="Mhasawade, Shreyas M" userId="S::smhasawade3@gatech.edu::0cf31a3f-cc7a-48b0-b52a-9aab02121943" providerId="AD" clId="Web-{FF8703F7-B33C-4885-A9FD-3AB25A79CD26}" dt="2022-03-31T15:56:09.089" v="403" actId="20577"/>
          <ac:spMkLst>
            <pc:docMk/>
            <pc:sldMk cId="32843888" sldId="270"/>
            <ac:spMk id="2" creationId="{69CA1D58-B48A-72C9-0C01-ECF21423E4CC}"/>
          </ac:spMkLst>
        </pc:spChg>
      </pc:sldChg>
      <pc:sldChg chg="new del">
        <pc:chgData name="Mhasawade, Shreyas M" userId="S::smhasawade3@gatech.edu::0cf31a3f-cc7a-48b0-b52a-9aab02121943" providerId="AD" clId="Web-{FF8703F7-B33C-4885-A9FD-3AB25A79CD26}" dt="2022-03-31T15:55:23.071" v="391"/>
        <pc:sldMkLst>
          <pc:docMk/>
          <pc:sldMk cId="699355472" sldId="27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03E8D-5B24-4517-83F9-B2A137E453EA}" type="doc">
      <dgm:prSet loTypeId="urn:microsoft.com/office/officeart/2018/2/layout/IconLabelList" loCatId="icon" qsTypeId="urn:microsoft.com/office/officeart/2005/8/quickstyle/simple2" qsCatId="simple" csTypeId="urn:microsoft.com/office/officeart/2005/8/colors/accent1_2" csCatId="accent1" phldr="1"/>
      <dgm:spPr/>
      <dgm:t>
        <a:bodyPr/>
        <a:lstStyle/>
        <a:p>
          <a:endParaRPr lang="en-US"/>
        </a:p>
      </dgm:t>
    </dgm:pt>
    <dgm:pt modelId="{BD30C31A-EAA8-4F85-8169-B5B3371FF024}">
      <dgm:prSet/>
      <dgm:spPr/>
      <dgm:t>
        <a:bodyPr/>
        <a:lstStyle/>
        <a:p>
          <a:pPr>
            <a:lnSpc>
              <a:spcPct val="100000"/>
            </a:lnSpc>
          </a:pPr>
          <a:r>
            <a:rPr lang="en-US"/>
            <a:t>Main Goal:</a:t>
          </a:r>
          <a:r>
            <a:rPr lang="en-US">
              <a:latin typeface="Calibri Light" panose="020F0302020204030204"/>
            </a:rPr>
            <a:t> Track satellites to maximize Gain-to-Noise</a:t>
          </a:r>
          <a:endParaRPr lang="en-US"/>
        </a:p>
      </dgm:t>
    </dgm:pt>
    <dgm:pt modelId="{F5556C60-AB6A-4CBB-A304-212C1BF82874}" type="parTrans" cxnId="{DE19E227-55F0-4E86-893C-A37FE347C78D}">
      <dgm:prSet/>
      <dgm:spPr/>
      <dgm:t>
        <a:bodyPr/>
        <a:lstStyle/>
        <a:p>
          <a:endParaRPr lang="en-US"/>
        </a:p>
      </dgm:t>
    </dgm:pt>
    <dgm:pt modelId="{EB62DD4B-49D4-45E9-9987-1B3D0EBEFC8B}" type="sibTrans" cxnId="{DE19E227-55F0-4E86-893C-A37FE347C78D}">
      <dgm:prSet/>
      <dgm:spPr/>
      <dgm:t>
        <a:bodyPr/>
        <a:lstStyle/>
        <a:p>
          <a:endParaRPr lang="en-US"/>
        </a:p>
      </dgm:t>
    </dgm:pt>
    <dgm:pt modelId="{D11429E2-7314-41AB-9175-76531C668CAD}">
      <dgm:prSet/>
      <dgm:spPr/>
      <dgm:t>
        <a:bodyPr/>
        <a:lstStyle/>
        <a:p>
          <a:pPr>
            <a:lnSpc>
              <a:spcPct val="100000"/>
            </a:lnSpc>
          </a:pPr>
          <a:r>
            <a:rPr lang="en-US"/>
            <a:t>Develop </a:t>
          </a:r>
          <a:r>
            <a:rPr lang="en-US">
              <a:latin typeface="Calibri Light" panose="020F0302020204030204"/>
            </a:rPr>
            <a:t>controls </a:t>
          </a:r>
          <a:r>
            <a:rPr lang="en-US"/>
            <a:t>to</a:t>
          </a:r>
          <a:r>
            <a:rPr lang="en-US">
              <a:latin typeface="Calibri Light" panose="020F0302020204030204"/>
            </a:rPr>
            <a:t> physically move ground dishes to point in proper direction</a:t>
          </a:r>
        </a:p>
      </dgm:t>
    </dgm:pt>
    <dgm:pt modelId="{23D058D4-D31B-4B16-8840-A6B6DD1E707F}" type="parTrans" cxnId="{E0C11EA1-FA62-4624-A0BD-34DCB0B4ADC4}">
      <dgm:prSet/>
      <dgm:spPr/>
      <dgm:t>
        <a:bodyPr/>
        <a:lstStyle/>
        <a:p>
          <a:endParaRPr lang="en-US"/>
        </a:p>
      </dgm:t>
    </dgm:pt>
    <dgm:pt modelId="{8EB1ADD6-0F57-4F98-B163-C9800881213B}" type="sibTrans" cxnId="{E0C11EA1-FA62-4624-A0BD-34DCB0B4ADC4}">
      <dgm:prSet/>
      <dgm:spPr/>
      <dgm:t>
        <a:bodyPr/>
        <a:lstStyle/>
        <a:p>
          <a:endParaRPr lang="en-US"/>
        </a:p>
      </dgm:t>
    </dgm:pt>
    <dgm:pt modelId="{B0D3E695-0C02-405B-A884-31C236FFD822}">
      <dgm:prSet/>
      <dgm:spPr/>
      <dgm:t>
        <a:bodyPr/>
        <a:lstStyle/>
        <a:p>
          <a:pPr>
            <a:lnSpc>
              <a:spcPct val="100000"/>
            </a:lnSpc>
          </a:pPr>
          <a:r>
            <a:rPr lang="en-US"/>
            <a:t>Now implementing </a:t>
          </a:r>
          <a:r>
            <a:rPr lang="en-US">
              <a:latin typeface="Calibri Light" panose="020F0302020204030204"/>
            </a:rPr>
            <a:t>with machine</a:t>
          </a:r>
          <a:r>
            <a:rPr lang="en-US"/>
            <a:t> learning</a:t>
          </a:r>
          <a:r>
            <a:rPr lang="en-US">
              <a:latin typeface="Calibri Light" panose="020F0302020204030204"/>
            </a:rPr>
            <a:t> techniques based on simulation databases</a:t>
          </a:r>
          <a:br>
            <a:rPr lang="en-US"/>
          </a:br>
          <a:endParaRPr lang="en-US"/>
        </a:p>
      </dgm:t>
    </dgm:pt>
    <dgm:pt modelId="{A926E1F6-E036-493D-9BF3-746E94225BB2}" type="parTrans" cxnId="{6F713789-7F97-4F5D-BFBA-AED4546B9765}">
      <dgm:prSet/>
      <dgm:spPr/>
      <dgm:t>
        <a:bodyPr/>
        <a:lstStyle/>
        <a:p>
          <a:endParaRPr lang="en-US"/>
        </a:p>
      </dgm:t>
    </dgm:pt>
    <dgm:pt modelId="{FF0E94BD-6622-40ED-BAE0-C3FE2CB71178}" type="sibTrans" cxnId="{6F713789-7F97-4F5D-BFBA-AED4546B9765}">
      <dgm:prSet/>
      <dgm:spPr/>
      <dgm:t>
        <a:bodyPr/>
        <a:lstStyle/>
        <a:p>
          <a:endParaRPr lang="en-US"/>
        </a:p>
      </dgm:t>
    </dgm:pt>
    <dgm:pt modelId="{A7645984-46F3-4F95-9399-97A034914F10}">
      <dgm:prSet phldr="0"/>
      <dgm:spPr/>
      <dgm:t>
        <a:bodyPr/>
        <a:lstStyle/>
        <a:p>
          <a:pPr>
            <a:lnSpc>
              <a:spcPct val="100000"/>
            </a:lnSpc>
          </a:pPr>
          <a:r>
            <a:rPr lang="en-US"/>
            <a:t>Normally </a:t>
          </a:r>
          <a:r>
            <a:rPr lang="en-US">
              <a:latin typeface="Calibri Light" panose="020F0302020204030204"/>
            </a:rPr>
            <a:t>controls are done with traditionally calibrated PID systems</a:t>
          </a:r>
          <a:endParaRPr lang="en-US"/>
        </a:p>
      </dgm:t>
    </dgm:pt>
    <dgm:pt modelId="{34455E9F-F316-4917-A7A2-9DC3B6CB81B2}" type="parTrans" cxnId="{DBA970FB-39EE-44BB-BEAC-06A7640370BD}">
      <dgm:prSet/>
      <dgm:spPr/>
      <dgm:t>
        <a:bodyPr/>
        <a:lstStyle/>
        <a:p>
          <a:endParaRPr lang="en-US"/>
        </a:p>
      </dgm:t>
    </dgm:pt>
    <dgm:pt modelId="{4E018FBA-7802-41BE-879E-05518611E2C5}" type="sibTrans" cxnId="{DBA970FB-39EE-44BB-BEAC-06A7640370BD}">
      <dgm:prSet/>
      <dgm:spPr/>
      <dgm:t>
        <a:bodyPr/>
        <a:lstStyle/>
        <a:p>
          <a:endParaRPr lang="en-US"/>
        </a:p>
      </dgm:t>
    </dgm:pt>
    <dgm:pt modelId="{E7AF2360-4AE6-4BC9-9FCF-57F492B217B0}" type="pres">
      <dgm:prSet presAssocID="{E3203E8D-5B24-4517-83F9-B2A137E453EA}" presName="root" presStyleCnt="0">
        <dgm:presLayoutVars>
          <dgm:dir/>
          <dgm:resizeHandles val="exact"/>
        </dgm:presLayoutVars>
      </dgm:prSet>
      <dgm:spPr/>
    </dgm:pt>
    <dgm:pt modelId="{8F15CEC7-0186-48DD-B53B-D9AD6B326AA1}" type="pres">
      <dgm:prSet presAssocID="{BD30C31A-EAA8-4F85-8169-B5B3371FF024}" presName="compNode" presStyleCnt="0"/>
      <dgm:spPr/>
    </dgm:pt>
    <dgm:pt modelId="{20618009-FDEA-4CCB-A110-55A4890BF9D9}" type="pres">
      <dgm:prSet presAssocID="{BD30C31A-EAA8-4F85-8169-B5B3371FF0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A2641EA2-60B3-428A-916F-5AA70F024D47}" type="pres">
      <dgm:prSet presAssocID="{BD30C31A-EAA8-4F85-8169-B5B3371FF024}" presName="spaceRect" presStyleCnt="0"/>
      <dgm:spPr/>
    </dgm:pt>
    <dgm:pt modelId="{C16F83F9-0565-4C1F-B1D8-2315897438B5}" type="pres">
      <dgm:prSet presAssocID="{BD30C31A-EAA8-4F85-8169-B5B3371FF024}" presName="textRect" presStyleLbl="revTx" presStyleIdx="0" presStyleCnt="4">
        <dgm:presLayoutVars>
          <dgm:chMax val="1"/>
          <dgm:chPref val="1"/>
        </dgm:presLayoutVars>
      </dgm:prSet>
      <dgm:spPr/>
    </dgm:pt>
    <dgm:pt modelId="{A7C079F9-437D-4F9B-B37B-6F0F29269F80}" type="pres">
      <dgm:prSet presAssocID="{EB62DD4B-49D4-45E9-9987-1B3D0EBEFC8B}" presName="sibTrans" presStyleCnt="0"/>
      <dgm:spPr/>
    </dgm:pt>
    <dgm:pt modelId="{B409A397-0D52-4985-8572-55B3318A9C86}" type="pres">
      <dgm:prSet presAssocID="{D11429E2-7314-41AB-9175-76531C668CAD}" presName="compNode" presStyleCnt="0"/>
      <dgm:spPr/>
    </dgm:pt>
    <dgm:pt modelId="{C65885F3-3DA3-40D7-893E-2641B63ACD25}" type="pres">
      <dgm:prSet presAssocID="{D11429E2-7314-41AB-9175-76531C668CA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atellite dish"/>
        </a:ext>
      </dgm:extLst>
    </dgm:pt>
    <dgm:pt modelId="{8EEFEDB0-DD34-43C2-BB47-02778B98D540}" type="pres">
      <dgm:prSet presAssocID="{D11429E2-7314-41AB-9175-76531C668CAD}" presName="spaceRect" presStyleCnt="0"/>
      <dgm:spPr/>
    </dgm:pt>
    <dgm:pt modelId="{EB766425-DB45-4972-808C-CED43B8465BF}" type="pres">
      <dgm:prSet presAssocID="{D11429E2-7314-41AB-9175-76531C668CAD}" presName="textRect" presStyleLbl="revTx" presStyleIdx="1" presStyleCnt="4">
        <dgm:presLayoutVars>
          <dgm:chMax val="1"/>
          <dgm:chPref val="1"/>
        </dgm:presLayoutVars>
      </dgm:prSet>
      <dgm:spPr/>
    </dgm:pt>
    <dgm:pt modelId="{A7E05C15-5E28-45FB-B024-B7589683BB21}" type="pres">
      <dgm:prSet presAssocID="{8EB1ADD6-0F57-4F98-B163-C9800881213B}" presName="sibTrans" presStyleCnt="0"/>
      <dgm:spPr/>
    </dgm:pt>
    <dgm:pt modelId="{30C38E45-821D-4920-A1C1-9ABFD192D14F}" type="pres">
      <dgm:prSet presAssocID="{A7645984-46F3-4F95-9399-97A034914F10}" presName="compNode" presStyleCnt="0"/>
      <dgm:spPr/>
    </dgm:pt>
    <dgm:pt modelId="{055C5952-CC56-4FDA-8BBD-A83B8C490791}" type="pres">
      <dgm:prSet presAssocID="{A7645984-46F3-4F95-9399-97A034914F1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isconnected"/>
        </a:ext>
      </dgm:extLst>
    </dgm:pt>
    <dgm:pt modelId="{813AB089-3E2E-45CD-963F-BCD9C89B872B}" type="pres">
      <dgm:prSet presAssocID="{A7645984-46F3-4F95-9399-97A034914F10}" presName="spaceRect" presStyleCnt="0"/>
      <dgm:spPr/>
    </dgm:pt>
    <dgm:pt modelId="{85D1EA7E-49F3-4893-816B-23B435F778E8}" type="pres">
      <dgm:prSet presAssocID="{A7645984-46F3-4F95-9399-97A034914F10}" presName="textRect" presStyleLbl="revTx" presStyleIdx="2" presStyleCnt="4">
        <dgm:presLayoutVars>
          <dgm:chMax val="1"/>
          <dgm:chPref val="1"/>
        </dgm:presLayoutVars>
      </dgm:prSet>
      <dgm:spPr/>
    </dgm:pt>
    <dgm:pt modelId="{265B6EF4-C669-48AE-8A81-D39D80BA1C3D}" type="pres">
      <dgm:prSet presAssocID="{4E018FBA-7802-41BE-879E-05518611E2C5}" presName="sibTrans" presStyleCnt="0"/>
      <dgm:spPr/>
    </dgm:pt>
    <dgm:pt modelId="{615E4A18-80B7-49E8-9772-4D1C3C69BC62}" type="pres">
      <dgm:prSet presAssocID="{B0D3E695-0C02-405B-A884-31C236FFD822}" presName="compNode" presStyleCnt="0"/>
      <dgm:spPr/>
    </dgm:pt>
    <dgm:pt modelId="{194E261C-2CBF-44DD-8A01-BD3B5298DE87}" type="pres">
      <dgm:prSet presAssocID="{B0D3E695-0C02-405B-A884-31C236FFD82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Gears"/>
        </a:ext>
      </dgm:extLst>
    </dgm:pt>
    <dgm:pt modelId="{D6475236-02DD-4EDF-A710-67375E2E0C4A}" type="pres">
      <dgm:prSet presAssocID="{B0D3E695-0C02-405B-A884-31C236FFD822}" presName="spaceRect" presStyleCnt="0"/>
      <dgm:spPr/>
    </dgm:pt>
    <dgm:pt modelId="{C990DF2B-7237-44A5-9AAB-791DD158D144}" type="pres">
      <dgm:prSet presAssocID="{B0D3E695-0C02-405B-A884-31C236FFD822}" presName="textRect" presStyleLbl="revTx" presStyleIdx="3" presStyleCnt="4">
        <dgm:presLayoutVars>
          <dgm:chMax val="1"/>
          <dgm:chPref val="1"/>
        </dgm:presLayoutVars>
      </dgm:prSet>
      <dgm:spPr/>
    </dgm:pt>
  </dgm:ptLst>
  <dgm:cxnLst>
    <dgm:cxn modelId="{8846C610-C4B2-431D-A315-F5D5C16E4C57}" type="presOf" srcId="{BD30C31A-EAA8-4F85-8169-B5B3371FF024}" destId="{C16F83F9-0565-4C1F-B1D8-2315897438B5}" srcOrd="0" destOrd="0" presId="urn:microsoft.com/office/officeart/2018/2/layout/IconLabelList"/>
    <dgm:cxn modelId="{DE19E227-55F0-4E86-893C-A37FE347C78D}" srcId="{E3203E8D-5B24-4517-83F9-B2A137E453EA}" destId="{BD30C31A-EAA8-4F85-8169-B5B3371FF024}" srcOrd="0" destOrd="0" parTransId="{F5556C60-AB6A-4CBB-A304-212C1BF82874}" sibTransId="{EB62DD4B-49D4-45E9-9987-1B3D0EBEFC8B}"/>
    <dgm:cxn modelId="{881F0E63-89C3-4FD9-8E4F-1CFF65CB88A5}" type="presOf" srcId="{A7645984-46F3-4F95-9399-97A034914F10}" destId="{85D1EA7E-49F3-4893-816B-23B435F778E8}" srcOrd="0" destOrd="0" presId="urn:microsoft.com/office/officeart/2018/2/layout/IconLabelList"/>
    <dgm:cxn modelId="{80192C45-723A-47EB-8455-B8AF2654DFCB}" type="presOf" srcId="{E3203E8D-5B24-4517-83F9-B2A137E453EA}" destId="{E7AF2360-4AE6-4BC9-9FCF-57F492B217B0}" srcOrd="0" destOrd="0" presId="urn:microsoft.com/office/officeart/2018/2/layout/IconLabelList"/>
    <dgm:cxn modelId="{1D4CB282-5759-4552-BD0A-0800624ACF37}" type="presOf" srcId="{B0D3E695-0C02-405B-A884-31C236FFD822}" destId="{C990DF2B-7237-44A5-9AAB-791DD158D144}" srcOrd="0" destOrd="0" presId="urn:microsoft.com/office/officeart/2018/2/layout/IconLabelList"/>
    <dgm:cxn modelId="{6F713789-7F97-4F5D-BFBA-AED4546B9765}" srcId="{E3203E8D-5B24-4517-83F9-B2A137E453EA}" destId="{B0D3E695-0C02-405B-A884-31C236FFD822}" srcOrd="3" destOrd="0" parTransId="{A926E1F6-E036-493D-9BF3-746E94225BB2}" sibTransId="{FF0E94BD-6622-40ED-BAE0-C3FE2CB71178}"/>
    <dgm:cxn modelId="{E0C11EA1-FA62-4624-A0BD-34DCB0B4ADC4}" srcId="{E3203E8D-5B24-4517-83F9-B2A137E453EA}" destId="{D11429E2-7314-41AB-9175-76531C668CAD}" srcOrd="1" destOrd="0" parTransId="{23D058D4-D31B-4B16-8840-A6B6DD1E707F}" sibTransId="{8EB1ADD6-0F57-4F98-B163-C9800881213B}"/>
    <dgm:cxn modelId="{510B47F4-A77F-441D-9377-D7B67A471D7B}" type="presOf" srcId="{D11429E2-7314-41AB-9175-76531C668CAD}" destId="{EB766425-DB45-4972-808C-CED43B8465BF}" srcOrd="0" destOrd="0" presId="urn:microsoft.com/office/officeart/2018/2/layout/IconLabelList"/>
    <dgm:cxn modelId="{DBA970FB-39EE-44BB-BEAC-06A7640370BD}" srcId="{E3203E8D-5B24-4517-83F9-B2A137E453EA}" destId="{A7645984-46F3-4F95-9399-97A034914F10}" srcOrd="2" destOrd="0" parTransId="{34455E9F-F316-4917-A7A2-9DC3B6CB81B2}" sibTransId="{4E018FBA-7802-41BE-879E-05518611E2C5}"/>
    <dgm:cxn modelId="{AA858D62-E2D1-4812-938D-18FFE0907BDA}" type="presParOf" srcId="{E7AF2360-4AE6-4BC9-9FCF-57F492B217B0}" destId="{8F15CEC7-0186-48DD-B53B-D9AD6B326AA1}" srcOrd="0" destOrd="0" presId="urn:microsoft.com/office/officeart/2018/2/layout/IconLabelList"/>
    <dgm:cxn modelId="{C81316DF-7159-464E-8B0B-EA50EF9A9302}" type="presParOf" srcId="{8F15CEC7-0186-48DD-B53B-D9AD6B326AA1}" destId="{20618009-FDEA-4CCB-A110-55A4890BF9D9}" srcOrd="0" destOrd="0" presId="urn:microsoft.com/office/officeart/2018/2/layout/IconLabelList"/>
    <dgm:cxn modelId="{8B56A49E-42AB-43E0-B15C-AF257C794B0D}" type="presParOf" srcId="{8F15CEC7-0186-48DD-B53B-D9AD6B326AA1}" destId="{A2641EA2-60B3-428A-916F-5AA70F024D47}" srcOrd="1" destOrd="0" presId="urn:microsoft.com/office/officeart/2018/2/layout/IconLabelList"/>
    <dgm:cxn modelId="{894D13AE-F0D6-4144-B197-D40A51EB6771}" type="presParOf" srcId="{8F15CEC7-0186-48DD-B53B-D9AD6B326AA1}" destId="{C16F83F9-0565-4C1F-B1D8-2315897438B5}" srcOrd="2" destOrd="0" presId="urn:microsoft.com/office/officeart/2018/2/layout/IconLabelList"/>
    <dgm:cxn modelId="{9024BF12-CB64-4AB8-8480-C0AAA5822BD9}" type="presParOf" srcId="{E7AF2360-4AE6-4BC9-9FCF-57F492B217B0}" destId="{A7C079F9-437D-4F9B-B37B-6F0F29269F80}" srcOrd="1" destOrd="0" presId="urn:microsoft.com/office/officeart/2018/2/layout/IconLabelList"/>
    <dgm:cxn modelId="{8FA6CE5D-7A83-44BF-B1F4-F24A7FB4DC45}" type="presParOf" srcId="{E7AF2360-4AE6-4BC9-9FCF-57F492B217B0}" destId="{B409A397-0D52-4985-8572-55B3318A9C86}" srcOrd="2" destOrd="0" presId="urn:microsoft.com/office/officeart/2018/2/layout/IconLabelList"/>
    <dgm:cxn modelId="{39813996-F96B-4302-A1D3-93A6B762C10E}" type="presParOf" srcId="{B409A397-0D52-4985-8572-55B3318A9C86}" destId="{C65885F3-3DA3-40D7-893E-2641B63ACD25}" srcOrd="0" destOrd="0" presId="urn:microsoft.com/office/officeart/2018/2/layout/IconLabelList"/>
    <dgm:cxn modelId="{6018A385-B7D1-49C0-9CD1-E07B193F4104}" type="presParOf" srcId="{B409A397-0D52-4985-8572-55B3318A9C86}" destId="{8EEFEDB0-DD34-43C2-BB47-02778B98D540}" srcOrd="1" destOrd="0" presId="urn:microsoft.com/office/officeart/2018/2/layout/IconLabelList"/>
    <dgm:cxn modelId="{3005E6B2-077C-4FCD-910D-DE7FFC944AD3}" type="presParOf" srcId="{B409A397-0D52-4985-8572-55B3318A9C86}" destId="{EB766425-DB45-4972-808C-CED43B8465BF}" srcOrd="2" destOrd="0" presId="urn:microsoft.com/office/officeart/2018/2/layout/IconLabelList"/>
    <dgm:cxn modelId="{1B7EB164-0A09-4F06-A574-4C3CD622A2ED}" type="presParOf" srcId="{E7AF2360-4AE6-4BC9-9FCF-57F492B217B0}" destId="{A7E05C15-5E28-45FB-B024-B7589683BB21}" srcOrd="3" destOrd="0" presId="urn:microsoft.com/office/officeart/2018/2/layout/IconLabelList"/>
    <dgm:cxn modelId="{E15E47F9-3597-4635-AC47-F02F5BD9C126}" type="presParOf" srcId="{E7AF2360-4AE6-4BC9-9FCF-57F492B217B0}" destId="{30C38E45-821D-4920-A1C1-9ABFD192D14F}" srcOrd="4" destOrd="0" presId="urn:microsoft.com/office/officeart/2018/2/layout/IconLabelList"/>
    <dgm:cxn modelId="{45F94671-7B5F-4A98-AD95-90408110BC8B}" type="presParOf" srcId="{30C38E45-821D-4920-A1C1-9ABFD192D14F}" destId="{055C5952-CC56-4FDA-8BBD-A83B8C490791}" srcOrd="0" destOrd="0" presId="urn:microsoft.com/office/officeart/2018/2/layout/IconLabelList"/>
    <dgm:cxn modelId="{66F98D9D-B583-40D4-975C-593847A5DA0F}" type="presParOf" srcId="{30C38E45-821D-4920-A1C1-9ABFD192D14F}" destId="{813AB089-3E2E-45CD-963F-BCD9C89B872B}" srcOrd="1" destOrd="0" presId="urn:microsoft.com/office/officeart/2018/2/layout/IconLabelList"/>
    <dgm:cxn modelId="{ABB01669-864D-405E-909A-C2171F2B9FDD}" type="presParOf" srcId="{30C38E45-821D-4920-A1C1-9ABFD192D14F}" destId="{85D1EA7E-49F3-4893-816B-23B435F778E8}" srcOrd="2" destOrd="0" presId="urn:microsoft.com/office/officeart/2018/2/layout/IconLabelList"/>
    <dgm:cxn modelId="{9CB42B30-9FF1-4C10-B45A-1C08EBF1879C}" type="presParOf" srcId="{E7AF2360-4AE6-4BC9-9FCF-57F492B217B0}" destId="{265B6EF4-C669-48AE-8A81-D39D80BA1C3D}" srcOrd="5" destOrd="0" presId="urn:microsoft.com/office/officeart/2018/2/layout/IconLabelList"/>
    <dgm:cxn modelId="{A824C53C-13F3-4E59-BA69-DB39B54C8363}" type="presParOf" srcId="{E7AF2360-4AE6-4BC9-9FCF-57F492B217B0}" destId="{615E4A18-80B7-49E8-9772-4D1C3C69BC62}" srcOrd="6" destOrd="0" presId="urn:microsoft.com/office/officeart/2018/2/layout/IconLabelList"/>
    <dgm:cxn modelId="{DC64207B-F464-4CCE-9DE0-B744E2A05677}" type="presParOf" srcId="{615E4A18-80B7-49E8-9772-4D1C3C69BC62}" destId="{194E261C-2CBF-44DD-8A01-BD3B5298DE87}" srcOrd="0" destOrd="0" presId="urn:microsoft.com/office/officeart/2018/2/layout/IconLabelList"/>
    <dgm:cxn modelId="{F1A32EB5-95D1-43AC-AEBE-C5606FBD89D6}" type="presParOf" srcId="{615E4A18-80B7-49E8-9772-4D1C3C69BC62}" destId="{D6475236-02DD-4EDF-A710-67375E2E0C4A}" srcOrd="1" destOrd="0" presId="urn:microsoft.com/office/officeart/2018/2/layout/IconLabelList"/>
    <dgm:cxn modelId="{1EB6D15D-4D04-4283-B9DF-641C08A26515}" type="presParOf" srcId="{615E4A18-80B7-49E8-9772-4D1C3C69BC62}" destId="{C990DF2B-7237-44A5-9AAB-791DD158D14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08B327-D525-4BC5-A43A-B91105CD1581}"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97D023D-4BB9-4606-B9BB-5993ABB7D3C0}">
      <dgm:prSet/>
      <dgm:spPr/>
      <dgm:t>
        <a:bodyPr/>
        <a:lstStyle/>
        <a:p>
          <a:pPr>
            <a:lnSpc>
              <a:spcPct val="100000"/>
            </a:lnSpc>
          </a:pPr>
          <a:r>
            <a:rPr lang="en-US" b="1">
              <a:latin typeface="Calibri Light" panose="020F0302020204030204"/>
            </a:rPr>
            <a:t>We want to design</a:t>
          </a:r>
          <a:r>
            <a:rPr lang="en-US" b="1"/>
            <a:t> </a:t>
          </a:r>
          <a:r>
            <a:rPr lang="en-US"/>
            <a:t>and implement a ML algorithm to accept a wide range of RF inputs and generate PI parameters to take predictive actions.</a:t>
          </a:r>
        </a:p>
      </dgm:t>
    </dgm:pt>
    <dgm:pt modelId="{E5502872-4DAA-45FE-8174-B26AF614DB55}" type="parTrans" cxnId="{CE74366A-4AE0-4385-B73E-3B14DFEAF407}">
      <dgm:prSet/>
      <dgm:spPr/>
      <dgm:t>
        <a:bodyPr/>
        <a:lstStyle/>
        <a:p>
          <a:endParaRPr lang="en-US"/>
        </a:p>
      </dgm:t>
    </dgm:pt>
    <dgm:pt modelId="{C687DAAC-A437-4432-820D-CDB3DB6FA51E}" type="sibTrans" cxnId="{CE74366A-4AE0-4385-B73E-3B14DFEAF407}">
      <dgm:prSet/>
      <dgm:spPr/>
      <dgm:t>
        <a:bodyPr/>
        <a:lstStyle/>
        <a:p>
          <a:endParaRPr lang="en-US"/>
        </a:p>
      </dgm:t>
    </dgm:pt>
    <dgm:pt modelId="{E7CDAD4A-B889-4D34-B043-D39AF3A84098}">
      <dgm:prSet/>
      <dgm:spPr/>
      <dgm:t>
        <a:bodyPr/>
        <a:lstStyle/>
        <a:p>
          <a:pPr>
            <a:lnSpc>
              <a:spcPct val="100000"/>
            </a:lnSpc>
          </a:pPr>
          <a:r>
            <a:rPr lang="en-US"/>
            <a:t>The goal is to create increasingly accurate PI parameters that produce improved corrective actions for the tracking system.</a:t>
          </a:r>
        </a:p>
      </dgm:t>
    </dgm:pt>
    <dgm:pt modelId="{6E8FB36A-F7C0-4E2B-BD0C-8AFEE46C4A98}" type="parTrans" cxnId="{5E4D9D62-F1D4-4D79-863B-412A7FFD6204}">
      <dgm:prSet/>
      <dgm:spPr/>
      <dgm:t>
        <a:bodyPr/>
        <a:lstStyle/>
        <a:p>
          <a:endParaRPr lang="en-US"/>
        </a:p>
      </dgm:t>
    </dgm:pt>
    <dgm:pt modelId="{5F78F1B6-6835-4692-9A5D-781B0081C3BF}" type="sibTrans" cxnId="{5E4D9D62-F1D4-4D79-863B-412A7FFD6204}">
      <dgm:prSet/>
      <dgm:spPr/>
      <dgm:t>
        <a:bodyPr/>
        <a:lstStyle/>
        <a:p>
          <a:endParaRPr lang="en-US"/>
        </a:p>
      </dgm:t>
    </dgm:pt>
    <dgm:pt modelId="{75FFF8A5-122A-4DD8-ADD4-08DCD9346347}" type="pres">
      <dgm:prSet presAssocID="{F608B327-D525-4BC5-A43A-B91105CD1581}" presName="root" presStyleCnt="0">
        <dgm:presLayoutVars>
          <dgm:dir/>
          <dgm:resizeHandles val="exact"/>
        </dgm:presLayoutVars>
      </dgm:prSet>
      <dgm:spPr/>
    </dgm:pt>
    <dgm:pt modelId="{A2EEE1C4-4198-467B-BB3A-485895B7BC0A}" type="pres">
      <dgm:prSet presAssocID="{B97D023D-4BB9-4606-B9BB-5993ABB7D3C0}" presName="compNode" presStyleCnt="0"/>
      <dgm:spPr/>
    </dgm:pt>
    <dgm:pt modelId="{AFA7408E-E5E2-4CE9-83DF-F8DBE7873C3F}" type="pres">
      <dgm:prSet presAssocID="{B97D023D-4BB9-4606-B9BB-5993ABB7D3C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ears"/>
        </a:ext>
      </dgm:extLst>
    </dgm:pt>
    <dgm:pt modelId="{B6CFA101-9000-4C8E-9A86-41247D2F0652}" type="pres">
      <dgm:prSet presAssocID="{B97D023D-4BB9-4606-B9BB-5993ABB7D3C0}" presName="spaceRect" presStyleCnt="0"/>
      <dgm:spPr/>
    </dgm:pt>
    <dgm:pt modelId="{D2639B9A-8F73-4DCF-ABD3-A69D4CBC12F6}" type="pres">
      <dgm:prSet presAssocID="{B97D023D-4BB9-4606-B9BB-5993ABB7D3C0}" presName="textRect" presStyleLbl="revTx" presStyleIdx="0" presStyleCnt="2">
        <dgm:presLayoutVars>
          <dgm:chMax val="1"/>
          <dgm:chPref val="1"/>
        </dgm:presLayoutVars>
      </dgm:prSet>
      <dgm:spPr/>
    </dgm:pt>
    <dgm:pt modelId="{A7C56CA3-090E-4586-BC4B-6FB3804071BE}" type="pres">
      <dgm:prSet presAssocID="{C687DAAC-A437-4432-820D-CDB3DB6FA51E}" presName="sibTrans" presStyleCnt="0"/>
      <dgm:spPr/>
    </dgm:pt>
    <dgm:pt modelId="{253B1258-5F06-44B3-8DFE-E06195DA7EED}" type="pres">
      <dgm:prSet presAssocID="{E7CDAD4A-B889-4D34-B043-D39AF3A84098}" presName="compNode" presStyleCnt="0"/>
      <dgm:spPr/>
    </dgm:pt>
    <dgm:pt modelId="{B8A3B66B-6A23-41B1-9A7B-C0D311B503B2}" type="pres">
      <dgm:prSet presAssocID="{E7CDAD4A-B889-4D34-B043-D39AF3A8409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FE46682E-B472-4AFF-825B-DAF2B04BBA0B}" type="pres">
      <dgm:prSet presAssocID="{E7CDAD4A-B889-4D34-B043-D39AF3A84098}" presName="spaceRect" presStyleCnt="0"/>
      <dgm:spPr/>
    </dgm:pt>
    <dgm:pt modelId="{B99D98BE-C334-4F5F-8DED-73C093230F32}" type="pres">
      <dgm:prSet presAssocID="{E7CDAD4A-B889-4D34-B043-D39AF3A84098}" presName="textRect" presStyleLbl="revTx" presStyleIdx="1" presStyleCnt="2">
        <dgm:presLayoutVars>
          <dgm:chMax val="1"/>
          <dgm:chPref val="1"/>
        </dgm:presLayoutVars>
      </dgm:prSet>
      <dgm:spPr/>
    </dgm:pt>
  </dgm:ptLst>
  <dgm:cxnLst>
    <dgm:cxn modelId="{F3EF8B30-22DB-4EC9-88B4-5DB11B4A8F2D}" type="presOf" srcId="{E7CDAD4A-B889-4D34-B043-D39AF3A84098}" destId="{B99D98BE-C334-4F5F-8DED-73C093230F32}" srcOrd="0" destOrd="0" presId="urn:microsoft.com/office/officeart/2018/2/layout/IconLabelList"/>
    <dgm:cxn modelId="{5E4D9D62-F1D4-4D79-863B-412A7FFD6204}" srcId="{F608B327-D525-4BC5-A43A-B91105CD1581}" destId="{E7CDAD4A-B889-4D34-B043-D39AF3A84098}" srcOrd="1" destOrd="0" parTransId="{6E8FB36A-F7C0-4E2B-BD0C-8AFEE46C4A98}" sibTransId="{5F78F1B6-6835-4692-9A5D-781B0081C3BF}"/>
    <dgm:cxn modelId="{CE74366A-4AE0-4385-B73E-3B14DFEAF407}" srcId="{F608B327-D525-4BC5-A43A-B91105CD1581}" destId="{B97D023D-4BB9-4606-B9BB-5993ABB7D3C0}" srcOrd="0" destOrd="0" parTransId="{E5502872-4DAA-45FE-8174-B26AF614DB55}" sibTransId="{C687DAAC-A437-4432-820D-CDB3DB6FA51E}"/>
    <dgm:cxn modelId="{BA749756-257B-423F-90D9-68E61EB16E53}" type="presOf" srcId="{F608B327-D525-4BC5-A43A-B91105CD1581}" destId="{75FFF8A5-122A-4DD8-ADD4-08DCD9346347}" srcOrd="0" destOrd="0" presId="urn:microsoft.com/office/officeart/2018/2/layout/IconLabelList"/>
    <dgm:cxn modelId="{8AE889F4-2A37-4388-B893-CA382A83F68B}" type="presOf" srcId="{B97D023D-4BB9-4606-B9BB-5993ABB7D3C0}" destId="{D2639B9A-8F73-4DCF-ABD3-A69D4CBC12F6}" srcOrd="0" destOrd="0" presId="urn:microsoft.com/office/officeart/2018/2/layout/IconLabelList"/>
    <dgm:cxn modelId="{69755367-F7C6-4BF4-AD57-50D49E6021ED}" type="presParOf" srcId="{75FFF8A5-122A-4DD8-ADD4-08DCD9346347}" destId="{A2EEE1C4-4198-467B-BB3A-485895B7BC0A}" srcOrd="0" destOrd="0" presId="urn:microsoft.com/office/officeart/2018/2/layout/IconLabelList"/>
    <dgm:cxn modelId="{213E652D-4673-43FA-8371-556266BD2B27}" type="presParOf" srcId="{A2EEE1C4-4198-467B-BB3A-485895B7BC0A}" destId="{AFA7408E-E5E2-4CE9-83DF-F8DBE7873C3F}" srcOrd="0" destOrd="0" presId="urn:microsoft.com/office/officeart/2018/2/layout/IconLabelList"/>
    <dgm:cxn modelId="{AB10DA66-ACAD-4B3E-8A06-2EEF4FF33706}" type="presParOf" srcId="{A2EEE1C4-4198-467B-BB3A-485895B7BC0A}" destId="{B6CFA101-9000-4C8E-9A86-41247D2F0652}" srcOrd="1" destOrd="0" presId="urn:microsoft.com/office/officeart/2018/2/layout/IconLabelList"/>
    <dgm:cxn modelId="{4F662B45-8156-494A-95B8-D6E7C1A37D52}" type="presParOf" srcId="{A2EEE1C4-4198-467B-BB3A-485895B7BC0A}" destId="{D2639B9A-8F73-4DCF-ABD3-A69D4CBC12F6}" srcOrd="2" destOrd="0" presId="urn:microsoft.com/office/officeart/2018/2/layout/IconLabelList"/>
    <dgm:cxn modelId="{A7F0C86D-6BC3-4658-8CE2-23B4FE3D42CA}" type="presParOf" srcId="{75FFF8A5-122A-4DD8-ADD4-08DCD9346347}" destId="{A7C56CA3-090E-4586-BC4B-6FB3804071BE}" srcOrd="1" destOrd="0" presId="urn:microsoft.com/office/officeart/2018/2/layout/IconLabelList"/>
    <dgm:cxn modelId="{DF431BE0-803B-4687-8FC2-D66994504E52}" type="presParOf" srcId="{75FFF8A5-122A-4DD8-ADD4-08DCD9346347}" destId="{253B1258-5F06-44B3-8DFE-E06195DA7EED}" srcOrd="2" destOrd="0" presId="urn:microsoft.com/office/officeart/2018/2/layout/IconLabelList"/>
    <dgm:cxn modelId="{C4D92A84-11B4-4184-AA18-1CA0813E90ED}" type="presParOf" srcId="{253B1258-5F06-44B3-8DFE-E06195DA7EED}" destId="{B8A3B66B-6A23-41B1-9A7B-C0D311B503B2}" srcOrd="0" destOrd="0" presId="urn:microsoft.com/office/officeart/2018/2/layout/IconLabelList"/>
    <dgm:cxn modelId="{50160115-939A-4019-ABAA-8EDA0205F3BC}" type="presParOf" srcId="{253B1258-5F06-44B3-8DFE-E06195DA7EED}" destId="{FE46682E-B472-4AFF-825B-DAF2B04BBA0B}" srcOrd="1" destOrd="0" presId="urn:microsoft.com/office/officeart/2018/2/layout/IconLabelList"/>
    <dgm:cxn modelId="{3F098B1F-D2DD-4866-B1A7-F9D741718560}" type="presParOf" srcId="{253B1258-5F06-44B3-8DFE-E06195DA7EED}" destId="{B99D98BE-C334-4F5F-8DED-73C093230F32}"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E67069-68FB-46A2-B21D-1826A4B8CA3D}"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DFC20E-1D64-42B3-9DD5-433E8DBFB8A7}">
      <dgm:prSet/>
      <dgm:spPr/>
      <dgm:t>
        <a:bodyPr/>
        <a:lstStyle/>
        <a:p>
          <a:pPr>
            <a:lnSpc>
              <a:spcPct val="100000"/>
            </a:lnSpc>
          </a:pPr>
          <a:r>
            <a:rPr lang="en-US"/>
            <a:t>Create training data that will hold data points generated from the existing RF model</a:t>
          </a:r>
        </a:p>
      </dgm:t>
    </dgm:pt>
    <dgm:pt modelId="{A5A80B50-9ABB-4742-AF3A-7D37286CCC2D}" type="parTrans" cxnId="{46F206B0-D8CD-4155-A78F-43DFC552D123}">
      <dgm:prSet/>
      <dgm:spPr/>
      <dgm:t>
        <a:bodyPr/>
        <a:lstStyle/>
        <a:p>
          <a:endParaRPr lang="en-US"/>
        </a:p>
      </dgm:t>
    </dgm:pt>
    <dgm:pt modelId="{71F17B4A-3C62-40A7-8E12-41B75C2C6A90}" type="sibTrans" cxnId="{46F206B0-D8CD-4155-A78F-43DFC552D123}">
      <dgm:prSet phldrT="01" phldr="0"/>
      <dgm:spPr/>
      <dgm:t>
        <a:bodyPr/>
        <a:lstStyle/>
        <a:p>
          <a:endParaRPr lang="en-US"/>
        </a:p>
      </dgm:t>
    </dgm:pt>
    <dgm:pt modelId="{21034551-3891-432F-8657-6550F419799F}">
      <dgm:prSet/>
      <dgm:spPr/>
      <dgm:t>
        <a:bodyPr/>
        <a:lstStyle/>
        <a:p>
          <a:pPr>
            <a:lnSpc>
              <a:spcPct val="100000"/>
            </a:lnSpc>
          </a:pPr>
          <a:r>
            <a:rPr lang="en-US"/>
            <a:t>Develop method of extracting data from the RF model</a:t>
          </a:r>
        </a:p>
      </dgm:t>
    </dgm:pt>
    <dgm:pt modelId="{7C6C0470-8C12-4340-9F3B-BE73176FB4FA}" type="parTrans" cxnId="{DA11E1CF-43E7-4935-97AE-96F88427B05E}">
      <dgm:prSet/>
      <dgm:spPr/>
      <dgm:t>
        <a:bodyPr/>
        <a:lstStyle/>
        <a:p>
          <a:endParaRPr lang="en-US"/>
        </a:p>
      </dgm:t>
    </dgm:pt>
    <dgm:pt modelId="{EF7992A1-F3D1-47D8-8232-5F2B333A188F}" type="sibTrans" cxnId="{DA11E1CF-43E7-4935-97AE-96F88427B05E}">
      <dgm:prSet phldrT="02" phldr="0"/>
      <dgm:spPr/>
      <dgm:t>
        <a:bodyPr/>
        <a:lstStyle/>
        <a:p>
          <a:endParaRPr lang="en-US"/>
        </a:p>
      </dgm:t>
    </dgm:pt>
    <dgm:pt modelId="{23C17CE9-0F2C-4D6C-866B-9B43095A9CEC}">
      <dgm:prSet/>
      <dgm:spPr/>
      <dgm:t>
        <a:bodyPr/>
        <a:lstStyle/>
        <a:p>
          <a:pPr>
            <a:lnSpc>
              <a:spcPct val="100000"/>
            </a:lnSpc>
          </a:pPr>
          <a:r>
            <a:rPr lang="en-US"/>
            <a:t>Implement ML algorithm to guess updated PID parameters</a:t>
          </a:r>
        </a:p>
      </dgm:t>
    </dgm:pt>
    <dgm:pt modelId="{7D4C46CA-EDC9-46DD-88C4-84522E596255}" type="parTrans" cxnId="{866AA10C-6F92-4D67-9C52-AA609119C88B}">
      <dgm:prSet/>
      <dgm:spPr/>
      <dgm:t>
        <a:bodyPr/>
        <a:lstStyle/>
        <a:p>
          <a:endParaRPr lang="en-US"/>
        </a:p>
      </dgm:t>
    </dgm:pt>
    <dgm:pt modelId="{07526E8F-E3FC-4001-B86D-C5B3EE80F2CF}" type="sibTrans" cxnId="{866AA10C-6F92-4D67-9C52-AA609119C88B}">
      <dgm:prSet phldrT="03" phldr="0"/>
      <dgm:spPr/>
      <dgm:t>
        <a:bodyPr/>
        <a:lstStyle/>
        <a:p>
          <a:endParaRPr lang="en-US"/>
        </a:p>
      </dgm:t>
    </dgm:pt>
    <dgm:pt modelId="{CB63EA90-E6C8-4671-BAA4-8D06053A6CC6}" type="pres">
      <dgm:prSet presAssocID="{F6E67069-68FB-46A2-B21D-1826A4B8CA3D}" presName="root" presStyleCnt="0">
        <dgm:presLayoutVars>
          <dgm:dir/>
          <dgm:resizeHandles val="exact"/>
        </dgm:presLayoutVars>
      </dgm:prSet>
      <dgm:spPr/>
    </dgm:pt>
    <dgm:pt modelId="{5D16400C-5AFB-4616-A6C6-0FF34F9F69DF}" type="pres">
      <dgm:prSet presAssocID="{1ADFC20E-1D64-42B3-9DD5-433E8DBFB8A7}" presName="compNode" presStyleCnt="0"/>
      <dgm:spPr/>
    </dgm:pt>
    <dgm:pt modelId="{2E4E868C-44C7-460B-9DBC-D5621B421FED}" type="pres">
      <dgm:prSet presAssocID="{1ADFC20E-1D64-42B3-9DD5-433E8DBFB8A7}" presName="iconRect" presStyleLbl="node1" presStyleIdx="0" presStyleCnt="3" custScaleX="96015" custScaleY="10175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4DE3B84A-CA35-420F-9091-3BDD49FE8F37}" type="pres">
      <dgm:prSet presAssocID="{1ADFC20E-1D64-42B3-9DD5-433E8DBFB8A7}" presName="spaceRect" presStyleCnt="0"/>
      <dgm:spPr/>
    </dgm:pt>
    <dgm:pt modelId="{80CB1465-2BC0-4EDC-9E33-18CE4BD327E8}" type="pres">
      <dgm:prSet presAssocID="{1ADFC20E-1D64-42B3-9DD5-433E8DBFB8A7}" presName="textRect" presStyleLbl="revTx" presStyleIdx="0" presStyleCnt="3">
        <dgm:presLayoutVars>
          <dgm:chMax val="1"/>
          <dgm:chPref val="1"/>
        </dgm:presLayoutVars>
      </dgm:prSet>
      <dgm:spPr/>
    </dgm:pt>
    <dgm:pt modelId="{E9BC37EB-306F-4B55-99F7-1A0BBA257255}" type="pres">
      <dgm:prSet presAssocID="{71F17B4A-3C62-40A7-8E12-41B75C2C6A90}" presName="sibTrans" presStyleCnt="0"/>
      <dgm:spPr/>
    </dgm:pt>
    <dgm:pt modelId="{6A333F5E-C399-435F-A3F9-DB9AE6451679}" type="pres">
      <dgm:prSet presAssocID="{21034551-3891-432F-8657-6550F419799F}" presName="compNode" presStyleCnt="0"/>
      <dgm:spPr/>
    </dgm:pt>
    <dgm:pt modelId="{0EF44753-153C-4656-90B7-58428FF92A6C}" type="pres">
      <dgm:prSet presAssocID="{21034551-3891-432F-8657-6550F419799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A6201097-AE2A-41F2-ADB4-11A9B3893661}" type="pres">
      <dgm:prSet presAssocID="{21034551-3891-432F-8657-6550F419799F}" presName="spaceRect" presStyleCnt="0"/>
      <dgm:spPr/>
    </dgm:pt>
    <dgm:pt modelId="{AD686006-0D2B-4ACD-A3CD-BCB86FF21B43}" type="pres">
      <dgm:prSet presAssocID="{21034551-3891-432F-8657-6550F419799F}" presName="textRect" presStyleLbl="revTx" presStyleIdx="1" presStyleCnt="3">
        <dgm:presLayoutVars>
          <dgm:chMax val="1"/>
          <dgm:chPref val="1"/>
        </dgm:presLayoutVars>
      </dgm:prSet>
      <dgm:spPr/>
    </dgm:pt>
    <dgm:pt modelId="{49F5B684-2D13-4ECD-BD41-33C88A81A328}" type="pres">
      <dgm:prSet presAssocID="{EF7992A1-F3D1-47D8-8232-5F2B333A188F}" presName="sibTrans" presStyleCnt="0"/>
      <dgm:spPr/>
    </dgm:pt>
    <dgm:pt modelId="{069764D6-FB5E-4B26-960C-A31574413E68}" type="pres">
      <dgm:prSet presAssocID="{23C17CE9-0F2C-4D6C-866B-9B43095A9CEC}" presName="compNode" presStyleCnt="0"/>
      <dgm:spPr/>
    </dgm:pt>
    <dgm:pt modelId="{1C30A0A5-60AB-4FDE-87DF-D379EC6F0F2B}" type="pres">
      <dgm:prSet presAssocID="{23C17CE9-0F2C-4D6C-866B-9B43095A9C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64DDE065-3CDD-4873-AAE2-36BD532C47E0}" type="pres">
      <dgm:prSet presAssocID="{23C17CE9-0F2C-4D6C-866B-9B43095A9CEC}" presName="spaceRect" presStyleCnt="0"/>
      <dgm:spPr/>
    </dgm:pt>
    <dgm:pt modelId="{01A80C72-EBA2-4632-B4D1-E5E9B164BA3F}" type="pres">
      <dgm:prSet presAssocID="{23C17CE9-0F2C-4D6C-866B-9B43095A9CEC}" presName="textRect" presStyleLbl="revTx" presStyleIdx="2" presStyleCnt="3">
        <dgm:presLayoutVars>
          <dgm:chMax val="1"/>
          <dgm:chPref val="1"/>
        </dgm:presLayoutVars>
      </dgm:prSet>
      <dgm:spPr/>
    </dgm:pt>
  </dgm:ptLst>
  <dgm:cxnLst>
    <dgm:cxn modelId="{50C4DB0B-E3D2-4BB6-91AD-5FF81988067B}" type="presOf" srcId="{1ADFC20E-1D64-42B3-9DD5-433E8DBFB8A7}" destId="{80CB1465-2BC0-4EDC-9E33-18CE4BD327E8}" srcOrd="0" destOrd="0" presId="urn:microsoft.com/office/officeart/2018/2/layout/IconLabelList"/>
    <dgm:cxn modelId="{866AA10C-6F92-4D67-9C52-AA609119C88B}" srcId="{F6E67069-68FB-46A2-B21D-1826A4B8CA3D}" destId="{23C17CE9-0F2C-4D6C-866B-9B43095A9CEC}" srcOrd="2" destOrd="0" parTransId="{7D4C46CA-EDC9-46DD-88C4-84522E596255}" sibTransId="{07526E8F-E3FC-4001-B86D-C5B3EE80F2CF}"/>
    <dgm:cxn modelId="{36473421-02BC-446C-A110-5975E2A89F07}" type="presOf" srcId="{F6E67069-68FB-46A2-B21D-1826A4B8CA3D}" destId="{CB63EA90-E6C8-4671-BAA4-8D06053A6CC6}" srcOrd="0" destOrd="0" presId="urn:microsoft.com/office/officeart/2018/2/layout/IconLabelList"/>
    <dgm:cxn modelId="{94D8EF31-AFB3-4E8E-81C5-FD0C5E4A63EE}" type="presOf" srcId="{23C17CE9-0F2C-4D6C-866B-9B43095A9CEC}" destId="{01A80C72-EBA2-4632-B4D1-E5E9B164BA3F}" srcOrd="0" destOrd="0" presId="urn:microsoft.com/office/officeart/2018/2/layout/IconLabelList"/>
    <dgm:cxn modelId="{75911C46-DC8B-41BF-83C3-5960EBBCC0A0}" type="presOf" srcId="{21034551-3891-432F-8657-6550F419799F}" destId="{AD686006-0D2B-4ACD-A3CD-BCB86FF21B43}" srcOrd="0" destOrd="0" presId="urn:microsoft.com/office/officeart/2018/2/layout/IconLabelList"/>
    <dgm:cxn modelId="{46F206B0-D8CD-4155-A78F-43DFC552D123}" srcId="{F6E67069-68FB-46A2-B21D-1826A4B8CA3D}" destId="{1ADFC20E-1D64-42B3-9DD5-433E8DBFB8A7}" srcOrd="0" destOrd="0" parTransId="{A5A80B50-9ABB-4742-AF3A-7D37286CCC2D}" sibTransId="{71F17B4A-3C62-40A7-8E12-41B75C2C6A90}"/>
    <dgm:cxn modelId="{DA11E1CF-43E7-4935-97AE-96F88427B05E}" srcId="{F6E67069-68FB-46A2-B21D-1826A4B8CA3D}" destId="{21034551-3891-432F-8657-6550F419799F}" srcOrd="1" destOrd="0" parTransId="{7C6C0470-8C12-4340-9F3B-BE73176FB4FA}" sibTransId="{EF7992A1-F3D1-47D8-8232-5F2B333A188F}"/>
    <dgm:cxn modelId="{253B64C7-9D9D-41FA-B19E-946CE653BE92}" type="presParOf" srcId="{CB63EA90-E6C8-4671-BAA4-8D06053A6CC6}" destId="{5D16400C-5AFB-4616-A6C6-0FF34F9F69DF}" srcOrd="0" destOrd="0" presId="urn:microsoft.com/office/officeart/2018/2/layout/IconLabelList"/>
    <dgm:cxn modelId="{B15F07DD-913E-4221-9DC0-0D36F096E463}" type="presParOf" srcId="{5D16400C-5AFB-4616-A6C6-0FF34F9F69DF}" destId="{2E4E868C-44C7-460B-9DBC-D5621B421FED}" srcOrd="0" destOrd="0" presId="urn:microsoft.com/office/officeart/2018/2/layout/IconLabelList"/>
    <dgm:cxn modelId="{78954F25-9578-4BE4-BFF1-501C9971C2BD}" type="presParOf" srcId="{5D16400C-5AFB-4616-A6C6-0FF34F9F69DF}" destId="{4DE3B84A-CA35-420F-9091-3BDD49FE8F37}" srcOrd="1" destOrd="0" presId="urn:microsoft.com/office/officeart/2018/2/layout/IconLabelList"/>
    <dgm:cxn modelId="{1D3644F0-E849-452F-9862-8DDA556FB8EA}" type="presParOf" srcId="{5D16400C-5AFB-4616-A6C6-0FF34F9F69DF}" destId="{80CB1465-2BC0-4EDC-9E33-18CE4BD327E8}" srcOrd="2" destOrd="0" presId="urn:microsoft.com/office/officeart/2018/2/layout/IconLabelList"/>
    <dgm:cxn modelId="{7E29AC8C-F7D4-49A1-9C07-99F2F4C69C9A}" type="presParOf" srcId="{CB63EA90-E6C8-4671-BAA4-8D06053A6CC6}" destId="{E9BC37EB-306F-4B55-99F7-1A0BBA257255}" srcOrd="1" destOrd="0" presId="urn:microsoft.com/office/officeart/2018/2/layout/IconLabelList"/>
    <dgm:cxn modelId="{A68A2DE2-C137-4498-9B7A-A4F9B7C8CC31}" type="presParOf" srcId="{CB63EA90-E6C8-4671-BAA4-8D06053A6CC6}" destId="{6A333F5E-C399-435F-A3F9-DB9AE6451679}" srcOrd="2" destOrd="0" presId="urn:microsoft.com/office/officeart/2018/2/layout/IconLabelList"/>
    <dgm:cxn modelId="{D6DB840B-9AE6-479E-8952-8B491D3A28EA}" type="presParOf" srcId="{6A333F5E-C399-435F-A3F9-DB9AE6451679}" destId="{0EF44753-153C-4656-90B7-58428FF92A6C}" srcOrd="0" destOrd="0" presId="urn:microsoft.com/office/officeart/2018/2/layout/IconLabelList"/>
    <dgm:cxn modelId="{5D2A1D28-FEF3-4841-8CB5-22B3AB86F315}" type="presParOf" srcId="{6A333F5E-C399-435F-A3F9-DB9AE6451679}" destId="{A6201097-AE2A-41F2-ADB4-11A9B3893661}" srcOrd="1" destOrd="0" presId="urn:microsoft.com/office/officeart/2018/2/layout/IconLabelList"/>
    <dgm:cxn modelId="{ED866655-30B3-4268-8304-1CE24DA63897}" type="presParOf" srcId="{6A333F5E-C399-435F-A3F9-DB9AE6451679}" destId="{AD686006-0D2B-4ACD-A3CD-BCB86FF21B43}" srcOrd="2" destOrd="0" presId="urn:microsoft.com/office/officeart/2018/2/layout/IconLabelList"/>
    <dgm:cxn modelId="{D1043469-A006-42F7-8DE2-0F7B64E05B5B}" type="presParOf" srcId="{CB63EA90-E6C8-4671-BAA4-8D06053A6CC6}" destId="{49F5B684-2D13-4ECD-BD41-33C88A81A328}" srcOrd="3" destOrd="0" presId="urn:microsoft.com/office/officeart/2018/2/layout/IconLabelList"/>
    <dgm:cxn modelId="{7451AE0B-60C6-43AA-91D9-3A2175176C00}" type="presParOf" srcId="{CB63EA90-E6C8-4671-BAA4-8D06053A6CC6}" destId="{069764D6-FB5E-4B26-960C-A31574413E68}" srcOrd="4" destOrd="0" presId="urn:microsoft.com/office/officeart/2018/2/layout/IconLabelList"/>
    <dgm:cxn modelId="{94CC4E67-597D-4743-8F09-995F5A4A44EB}" type="presParOf" srcId="{069764D6-FB5E-4B26-960C-A31574413E68}" destId="{1C30A0A5-60AB-4FDE-87DF-D379EC6F0F2B}" srcOrd="0" destOrd="0" presId="urn:microsoft.com/office/officeart/2018/2/layout/IconLabelList"/>
    <dgm:cxn modelId="{2B6030AE-B8D8-4C17-BE36-2A544414ED85}" type="presParOf" srcId="{069764D6-FB5E-4B26-960C-A31574413E68}" destId="{64DDE065-3CDD-4873-AAE2-36BD532C47E0}" srcOrd="1" destOrd="0" presId="urn:microsoft.com/office/officeart/2018/2/layout/IconLabelList"/>
    <dgm:cxn modelId="{8BAC84A7-B179-45F9-A391-4891C41E8217}" type="presParOf" srcId="{069764D6-FB5E-4B26-960C-A31574413E68}" destId="{01A80C72-EBA2-4632-B4D1-E5E9B164BA3F}"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C25927-CE3E-4150-B804-C2AC71A1ADFA}" type="doc">
      <dgm:prSet loTypeId="urn:microsoft.com/office/officeart/2018/2/layout/IconLabelList" loCatId="icon" qsTypeId="urn:microsoft.com/office/officeart/2005/8/quickstyle/simple1" qsCatId="simple" csTypeId="urn:microsoft.com/office/officeart/2018/5/colors/Iconchunking_neutralbg_colorful5" csCatId="colorful" phldr="1"/>
      <dgm:spPr/>
      <dgm:t>
        <a:bodyPr/>
        <a:lstStyle/>
        <a:p>
          <a:endParaRPr lang="en-US"/>
        </a:p>
      </dgm:t>
    </dgm:pt>
    <dgm:pt modelId="{F4776C88-950D-477A-B97B-2103CB41810E}">
      <dgm:prSet/>
      <dgm:spPr/>
      <dgm:t>
        <a:bodyPr/>
        <a:lstStyle/>
        <a:p>
          <a:pPr rtl="0">
            <a:lnSpc>
              <a:spcPct val="100000"/>
            </a:lnSpc>
          </a:pPr>
          <a:r>
            <a:rPr lang="en-US"/>
            <a:t>RMS error </a:t>
          </a:r>
          <a:r>
            <a:rPr lang="en-US">
              <a:latin typeface="Calibri Light" panose="020F0302020204030204"/>
            </a:rPr>
            <a:t>– incorporates both signal overshoot and damping delay in its calculation – optimal for training ML algorithm to decrease both </a:t>
          </a:r>
          <a:r>
            <a:rPr lang="en-US" b="0">
              <a:latin typeface="Calibri Light" panose="020F0302020204030204"/>
            </a:rPr>
            <a:t>nonidealities</a:t>
          </a:r>
          <a:endParaRPr lang="en-US" b="1"/>
        </a:p>
      </dgm:t>
    </dgm:pt>
    <dgm:pt modelId="{D59F39F7-1BEE-4322-916C-D62B3EE5DF87}" type="parTrans" cxnId="{7D96D873-8436-42E5-9DDC-CCA8E0C4C9AB}">
      <dgm:prSet/>
      <dgm:spPr/>
      <dgm:t>
        <a:bodyPr/>
        <a:lstStyle/>
        <a:p>
          <a:endParaRPr lang="en-US"/>
        </a:p>
      </dgm:t>
    </dgm:pt>
    <dgm:pt modelId="{E9F4BB48-0E5B-4C72-B47D-A9E9563E5DEF}" type="sibTrans" cxnId="{7D96D873-8436-42E5-9DDC-CCA8E0C4C9AB}">
      <dgm:prSet/>
      <dgm:spPr/>
      <dgm:t>
        <a:bodyPr/>
        <a:lstStyle/>
        <a:p>
          <a:endParaRPr lang="en-US"/>
        </a:p>
      </dgm:t>
    </dgm:pt>
    <dgm:pt modelId="{E42F0E1C-A000-4FA1-ACF0-ED91AC89CFC5}">
      <dgm:prSet/>
      <dgm:spPr/>
      <dgm:t>
        <a:bodyPr/>
        <a:lstStyle/>
        <a:p>
          <a:pPr rtl="0">
            <a:lnSpc>
              <a:spcPct val="100000"/>
            </a:lnSpc>
          </a:pPr>
          <a:r>
            <a:rPr lang="en-US"/>
            <a:t>Classical control system design can be used to generate</a:t>
          </a:r>
          <a:r>
            <a:rPr lang="en-US">
              <a:latin typeface="Calibri Light" panose="020F0302020204030204"/>
            </a:rPr>
            <a:t> </a:t>
          </a:r>
          <a:r>
            <a:rPr lang="en-US"/>
            <a:t> controller </a:t>
          </a:r>
          <a:r>
            <a:rPr lang="en-US">
              <a:latin typeface="Calibri Light" panose="020F0302020204030204"/>
            </a:rPr>
            <a:t>parameter datasets used to train the ML block.</a:t>
          </a:r>
          <a:endParaRPr lang="en-US"/>
        </a:p>
      </dgm:t>
    </dgm:pt>
    <dgm:pt modelId="{A7E5CD65-356A-4CB6-A35B-55E95CF2FD1F}" type="parTrans" cxnId="{858B64A7-6958-4076-B8AB-FA769AF3C9DC}">
      <dgm:prSet/>
      <dgm:spPr/>
      <dgm:t>
        <a:bodyPr/>
        <a:lstStyle/>
        <a:p>
          <a:endParaRPr lang="en-US"/>
        </a:p>
      </dgm:t>
    </dgm:pt>
    <dgm:pt modelId="{2416876F-E7C7-4FF6-95EC-A7A0693D7BC9}" type="sibTrans" cxnId="{858B64A7-6958-4076-B8AB-FA769AF3C9DC}">
      <dgm:prSet/>
      <dgm:spPr/>
      <dgm:t>
        <a:bodyPr/>
        <a:lstStyle/>
        <a:p>
          <a:endParaRPr lang="en-US"/>
        </a:p>
      </dgm:t>
    </dgm:pt>
    <dgm:pt modelId="{0BC0A2A2-924B-46F6-9A4C-0CAC3AD74EBA}" type="pres">
      <dgm:prSet presAssocID="{8DC25927-CE3E-4150-B804-C2AC71A1ADFA}" presName="root" presStyleCnt="0">
        <dgm:presLayoutVars>
          <dgm:dir/>
          <dgm:resizeHandles val="exact"/>
        </dgm:presLayoutVars>
      </dgm:prSet>
      <dgm:spPr/>
    </dgm:pt>
    <dgm:pt modelId="{4FF92DF8-3BE5-44DF-80CF-5A9E0CA7DD87}" type="pres">
      <dgm:prSet presAssocID="{F4776C88-950D-477A-B97B-2103CB41810E}" presName="compNode" presStyleCnt="0"/>
      <dgm:spPr/>
    </dgm:pt>
    <dgm:pt modelId="{6DF98EC6-7B32-45B8-BD3C-D5F88E9D2990}" type="pres">
      <dgm:prSet presAssocID="{F4776C88-950D-477A-B97B-2103CB41810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6AA1AF43-750F-456E-B18F-43EB81ADC19B}" type="pres">
      <dgm:prSet presAssocID="{F4776C88-950D-477A-B97B-2103CB41810E}" presName="spaceRect" presStyleCnt="0"/>
      <dgm:spPr/>
    </dgm:pt>
    <dgm:pt modelId="{29AA961C-B074-4D32-87D4-E560BBB181DF}" type="pres">
      <dgm:prSet presAssocID="{F4776C88-950D-477A-B97B-2103CB41810E}" presName="textRect" presStyleLbl="revTx" presStyleIdx="0" presStyleCnt="2">
        <dgm:presLayoutVars>
          <dgm:chMax val="1"/>
          <dgm:chPref val="1"/>
        </dgm:presLayoutVars>
      </dgm:prSet>
      <dgm:spPr/>
    </dgm:pt>
    <dgm:pt modelId="{5A26CDD3-43F1-4742-9349-ECE393343C64}" type="pres">
      <dgm:prSet presAssocID="{E9F4BB48-0E5B-4C72-B47D-A9E9563E5DEF}" presName="sibTrans" presStyleCnt="0"/>
      <dgm:spPr/>
    </dgm:pt>
    <dgm:pt modelId="{A601D03D-218C-405A-9DC1-A370DE6E0ECA}" type="pres">
      <dgm:prSet presAssocID="{E42F0E1C-A000-4FA1-ACF0-ED91AC89CFC5}" presName="compNode" presStyleCnt="0"/>
      <dgm:spPr/>
    </dgm:pt>
    <dgm:pt modelId="{A45E674F-9421-49BF-A0B8-CBCCACD93E4A}" type="pres">
      <dgm:prSet presAssocID="{E42F0E1C-A000-4FA1-ACF0-ED91AC89CF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823635EC-76D7-48BB-8620-2B7406372E24}" type="pres">
      <dgm:prSet presAssocID="{E42F0E1C-A000-4FA1-ACF0-ED91AC89CFC5}" presName="spaceRect" presStyleCnt="0"/>
      <dgm:spPr/>
    </dgm:pt>
    <dgm:pt modelId="{4A544B31-0C81-49CA-B12D-E56906A736BB}" type="pres">
      <dgm:prSet presAssocID="{E42F0E1C-A000-4FA1-ACF0-ED91AC89CFC5}" presName="textRect" presStyleLbl="revTx" presStyleIdx="1" presStyleCnt="2">
        <dgm:presLayoutVars>
          <dgm:chMax val="1"/>
          <dgm:chPref val="1"/>
        </dgm:presLayoutVars>
      </dgm:prSet>
      <dgm:spPr/>
    </dgm:pt>
  </dgm:ptLst>
  <dgm:cxnLst>
    <dgm:cxn modelId="{62DCD64B-CFCB-4BEF-8955-03B6BF5F651E}" type="presOf" srcId="{8DC25927-CE3E-4150-B804-C2AC71A1ADFA}" destId="{0BC0A2A2-924B-46F6-9A4C-0CAC3AD74EBA}" srcOrd="0" destOrd="0" presId="urn:microsoft.com/office/officeart/2018/2/layout/IconLabelList"/>
    <dgm:cxn modelId="{7D96D873-8436-42E5-9DDC-CCA8E0C4C9AB}" srcId="{8DC25927-CE3E-4150-B804-C2AC71A1ADFA}" destId="{F4776C88-950D-477A-B97B-2103CB41810E}" srcOrd="0" destOrd="0" parTransId="{D59F39F7-1BEE-4322-916C-D62B3EE5DF87}" sibTransId="{E9F4BB48-0E5B-4C72-B47D-A9E9563E5DEF}"/>
    <dgm:cxn modelId="{8C0A9999-6FEA-4934-A0B7-4C13F03CB78D}" type="presOf" srcId="{E42F0E1C-A000-4FA1-ACF0-ED91AC89CFC5}" destId="{4A544B31-0C81-49CA-B12D-E56906A736BB}" srcOrd="0" destOrd="0" presId="urn:microsoft.com/office/officeart/2018/2/layout/IconLabelList"/>
    <dgm:cxn modelId="{858B64A7-6958-4076-B8AB-FA769AF3C9DC}" srcId="{8DC25927-CE3E-4150-B804-C2AC71A1ADFA}" destId="{E42F0E1C-A000-4FA1-ACF0-ED91AC89CFC5}" srcOrd="1" destOrd="0" parTransId="{A7E5CD65-356A-4CB6-A35B-55E95CF2FD1F}" sibTransId="{2416876F-E7C7-4FF6-95EC-A7A0693D7BC9}"/>
    <dgm:cxn modelId="{1B7813C6-BA45-4822-B844-DDE3B3650FA1}" type="presOf" srcId="{F4776C88-950D-477A-B97B-2103CB41810E}" destId="{29AA961C-B074-4D32-87D4-E560BBB181DF}" srcOrd="0" destOrd="0" presId="urn:microsoft.com/office/officeart/2018/2/layout/IconLabelList"/>
    <dgm:cxn modelId="{F9627263-86A2-422D-A5F3-7E8C07B748FC}" type="presParOf" srcId="{0BC0A2A2-924B-46F6-9A4C-0CAC3AD74EBA}" destId="{4FF92DF8-3BE5-44DF-80CF-5A9E0CA7DD87}" srcOrd="0" destOrd="0" presId="urn:microsoft.com/office/officeart/2018/2/layout/IconLabelList"/>
    <dgm:cxn modelId="{724E9D1A-072E-474B-A750-09CAF58633B6}" type="presParOf" srcId="{4FF92DF8-3BE5-44DF-80CF-5A9E0CA7DD87}" destId="{6DF98EC6-7B32-45B8-BD3C-D5F88E9D2990}" srcOrd="0" destOrd="0" presId="urn:microsoft.com/office/officeart/2018/2/layout/IconLabelList"/>
    <dgm:cxn modelId="{771D02AF-FA49-4F28-A3FF-E41E543F9083}" type="presParOf" srcId="{4FF92DF8-3BE5-44DF-80CF-5A9E0CA7DD87}" destId="{6AA1AF43-750F-456E-B18F-43EB81ADC19B}" srcOrd="1" destOrd="0" presId="urn:microsoft.com/office/officeart/2018/2/layout/IconLabelList"/>
    <dgm:cxn modelId="{10C581AB-3CBC-45AB-A4A1-15D1D46C3715}" type="presParOf" srcId="{4FF92DF8-3BE5-44DF-80CF-5A9E0CA7DD87}" destId="{29AA961C-B074-4D32-87D4-E560BBB181DF}" srcOrd="2" destOrd="0" presId="urn:microsoft.com/office/officeart/2018/2/layout/IconLabelList"/>
    <dgm:cxn modelId="{85B69349-516C-42FB-8C01-A455F2F836EB}" type="presParOf" srcId="{0BC0A2A2-924B-46F6-9A4C-0CAC3AD74EBA}" destId="{5A26CDD3-43F1-4742-9349-ECE393343C64}" srcOrd="1" destOrd="0" presId="urn:microsoft.com/office/officeart/2018/2/layout/IconLabelList"/>
    <dgm:cxn modelId="{42F1AA95-BD9D-46B8-ABFD-0E86E3F76C22}" type="presParOf" srcId="{0BC0A2A2-924B-46F6-9A4C-0CAC3AD74EBA}" destId="{A601D03D-218C-405A-9DC1-A370DE6E0ECA}" srcOrd="2" destOrd="0" presId="urn:microsoft.com/office/officeart/2018/2/layout/IconLabelList"/>
    <dgm:cxn modelId="{38D69BEA-381E-4C91-9F17-66A4B645493B}" type="presParOf" srcId="{A601D03D-218C-405A-9DC1-A370DE6E0ECA}" destId="{A45E674F-9421-49BF-A0B8-CBCCACD93E4A}" srcOrd="0" destOrd="0" presId="urn:microsoft.com/office/officeart/2018/2/layout/IconLabelList"/>
    <dgm:cxn modelId="{12B467EA-8992-42AB-B8AC-284925A1851C}" type="presParOf" srcId="{A601D03D-218C-405A-9DC1-A370DE6E0ECA}" destId="{823635EC-76D7-48BB-8620-2B7406372E24}" srcOrd="1" destOrd="0" presId="urn:microsoft.com/office/officeart/2018/2/layout/IconLabelList"/>
    <dgm:cxn modelId="{71669F3C-12A2-4B07-B88C-BBFA8EA269EE}" type="presParOf" srcId="{A601D03D-218C-405A-9DC1-A370DE6E0ECA}" destId="{4A544B31-0C81-49CA-B12D-E56906A736B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18009-FDEA-4CCB-A110-55A4890BF9D9}">
      <dsp:nvSpPr>
        <dsp:cNvPr id="0" name=""/>
        <dsp:cNvSpPr/>
      </dsp:nvSpPr>
      <dsp:spPr>
        <a:xfrm>
          <a:off x="1138979" y="1203549"/>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16F83F9-0565-4C1F-B1D8-2315897438B5}">
      <dsp:nvSpPr>
        <dsp:cNvPr id="0" name=""/>
        <dsp:cNvSpPr/>
      </dsp:nvSpPr>
      <dsp:spPr>
        <a:xfrm>
          <a:off x="569079"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Main Goal:</a:t>
          </a:r>
          <a:r>
            <a:rPr lang="en-US" sz="1100" kern="1200">
              <a:latin typeface="Calibri Light" panose="020F0302020204030204"/>
            </a:rPr>
            <a:t> Track satellites to maximize Gain-to-Noise</a:t>
          </a:r>
          <a:endParaRPr lang="en-US" sz="1100" kern="1200"/>
        </a:p>
      </dsp:txBody>
      <dsp:txXfrm>
        <a:off x="569079" y="2427788"/>
        <a:ext cx="2072362" cy="720000"/>
      </dsp:txXfrm>
    </dsp:sp>
    <dsp:sp modelId="{C65885F3-3DA3-40D7-893E-2641B63ACD25}">
      <dsp:nvSpPr>
        <dsp:cNvPr id="0" name=""/>
        <dsp:cNvSpPr/>
      </dsp:nvSpPr>
      <dsp:spPr>
        <a:xfrm>
          <a:off x="3574005" y="1203549"/>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B766425-DB45-4972-808C-CED43B8465BF}">
      <dsp:nvSpPr>
        <dsp:cNvPr id="0" name=""/>
        <dsp:cNvSpPr/>
      </dsp:nvSpPr>
      <dsp:spPr>
        <a:xfrm>
          <a:off x="3004105"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Develop </a:t>
          </a:r>
          <a:r>
            <a:rPr lang="en-US" sz="1100" kern="1200">
              <a:latin typeface="Calibri Light" panose="020F0302020204030204"/>
            </a:rPr>
            <a:t>controls </a:t>
          </a:r>
          <a:r>
            <a:rPr lang="en-US" sz="1100" kern="1200"/>
            <a:t>to</a:t>
          </a:r>
          <a:r>
            <a:rPr lang="en-US" sz="1100" kern="1200">
              <a:latin typeface="Calibri Light" panose="020F0302020204030204"/>
            </a:rPr>
            <a:t> physically move ground dishes to point in proper direction</a:t>
          </a:r>
        </a:p>
      </dsp:txBody>
      <dsp:txXfrm>
        <a:off x="3004105" y="2427788"/>
        <a:ext cx="2072362" cy="720000"/>
      </dsp:txXfrm>
    </dsp:sp>
    <dsp:sp modelId="{055C5952-CC56-4FDA-8BBD-A83B8C490791}">
      <dsp:nvSpPr>
        <dsp:cNvPr id="0" name=""/>
        <dsp:cNvSpPr/>
      </dsp:nvSpPr>
      <dsp:spPr>
        <a:xfrm>
          <a:off x="6009031" y="1203549"/>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5D1EA7E-49F3-4893-816B-23B435F778E8}">
      <dsp:nvSpPr>
        <dsp:cNvPr id="0" name=""/>
        <dsp:cNvSpPr/>
      </dsp:nvSpPr>
      <dsp:spPr>
        <a:xfrm>
          <a:off x="5439131"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Normally </a:t>
          </a:r>
          <a:r>
            <a:rPr lang="en-US" sz="1100" kern="1200">
              <a:latin typeface="Calibri Light" panose="020F0302020204030204"/>
            </a:rPr>
            <a:t>controls are done with traditionally calibrated PID systems</a:t>
          </a:r>
          <a:endParaRPr lang="en-US" sz="1100" kern="1200"/>
        </a:p>
      </dsp:txBody>
      <dsp:txXfrm>
        <a:off x="5439131" y="2427788"/>
        <a:ext cx="2072362" cy="720000"/>
      </dsp:txXfrm>
    </dsp:sp>
    <dsp:sp modelId="{194E261C-2CBF-44DD-8A01-BD3B5298DE87}">
      <dsp:nvSpPr>
        <dsp:cNvPr id="0" name=""/>
        <dsp:cNvSpPr/>
      </dsp:nvSpPr>
      <dsp:spPr>
        <a:xfrm>
          <a:off x="8444057" y="1203549"/>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C990DF2B-7237-44A5-9AAB-791DD158D144}">
      <dsp:nvSpPr>
        <dsp:cNvPr id="0" name=""/>
        <dsp:cNvSpPr/>
      </dsp:nvSpPr>
      <dsp:spPr>
        <a:xfrm>
          <a:off x="7874157" y="2427788"/>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a:t>Now implementing </a:t>
          </a:r>
          <a:r>
            <a:rPr lang="en-US" sz="1100" kern="1200">
              <a:latin typeface="Calibri Light" panose="020F0302020204030204"/>
            </a:rPr>
            <a:t>with machine</a:t>
          </a:r>
          <a:r>
            <a:rPr lang="en-US" sz="1100" kern="1200"/>
            <a:t> learning</a:t>
          </a:r>
          <a:r>
            <a:rPr lang="en-US" sz="1100" kern="1200">
              <a:latin typeface="Calibri Light" panose="020F0302020204030204"/>
            </a:rPr>
            <a:t> techniques based on simulation databases</a:t>
          </a:r>
          <a:br>
            <a:rPr lang="en-US" sz="1100" kern="1200"/>
          </a:br>
          <a:endParaRPr lang="en-US" sz="1100" kern="1200"/>
        </a:p>
      </dsp:txBody>
      <dsp:txXfrm>
        <a:off x="7874157" y="2427788"/>
        <a:ext cx="2072362"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A7408E-E5E2-4CE9-83DF-F8DBE7873C3F}">
      <dsp:nvSpPr>
        <dsp:cNvPr id="0" name=""/>
        <dsp:cNvSpPr/>
      </dsp:nvSpPr>
      <dsp:spPr>
        <a:xfrm>
          <a:off x="1747800" y="60913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639B9A-8F73-4DCF-ABD3-A69D4CBC12F6}">
      <dsp:nvSpPr>
        <dsp:cNvPr id="0" name=""/>
        <dsp:cNvSpPr/>
      </dsp:nvSpPr>
      <dsp:spPr>
        <a:xfrm>
          <a:off x="559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b="1" kern="1200">
              <a:latin typeface="Calibri Light" panose="020F0302020204030204"/>
            </a:rPr>
            <a:t>We want to design</a:t>
          </a:r>
          <a:r>
            <a:rPr lang="en-US" sz="1500" b="1" kern="1200"/>
            <a:t> </a:t>
          </a:r>
          <a:r>
            <a:rPr lang="en-US" sz="1500" kern="1200"/>
            <a:t>and implement a ML algorithm to accept a wide range of RF inputs and generate PI parameters to take predictive actions.</a:t>
          </a:r>
        </a:p>
      </dsp:txBody>
      <dsp:txXfrm>
        <a:off x="559800" y="3023411"/>
        <a:ext cx="4320000" cy="720000"/>
      </dsp:txXfrm>
    </dsp:sp>
    <dsp:sp modelId="{B8A3B66B-6A23-41B1-9A7B-C0D311B503B2}">
      <dsp:nvSpPr>
        <dsp:cNvPr id="0" name=""/>
        <dsp:cNvSpPr/>
      </dsp:nvSpPr>
      <dsp:spPr>
        <a:xfrm>
          <a:off x="6823800" y="60913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9D98BE-C334-4F5F-8DED-73C093230F32}">
      <dsp:nvSpPr>
        <dsp:cNvPr id="0" name=""/>
        <dsp:cNvSpPr/>
      </dsp:nvSpPr>
      <dsp:spPr>
        <a:xfrm>
          <a:off x="5635800" y="302341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goal is to create increasingly accurate PI parameters that produce improved corrective actions for the tracking system.</a:t>
          </a:r>
        </a:p>
      </dsp:txBody>
      <dsp:txXfrm>
        <a:off x="5635800" y="302341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E868C-44C7-460B-9DBC-D5621B421FED}">
      <dsp:nvSpPr>
        <dsp:cNvPr id="0" name=""/>
        <dsp:cNvSpPr/>
      </dsp:nvSpPr>
      <dsp:spPr>
        <a:xfrm>
          <a:off x="1003903" y="812374"/>
          <a:ext cx="1338397" cy="14773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CB1465-2BC0-4EDC-9E33-18CE4BD327E8}">
      <dsp:nvSpPr>
        <dsp:cNvPr id="0" name=""/>
        <dsp:cNvSpPr/>
      </dsp:nvSpPr>
      <dsp:spPr>
        <a:xfrm>
          <a:off x="59990" y="2660430"/>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Create training data that will hold data points generated from the existing RF model</a:t>
          </a:r>
        </a:p>
      </dsp:txBody>
      <dsp:txXfrm>
        <a:off x="59990" y="2660430"/>
        <a:ext cx="3226223" cy="720000"/>
      </dsp:txXfrm>
    </dsp:sp>
    <dsp:sp modelId="{0EF44753-153C-4656-90B7-58428FF92A6C}">
      <dsp:nvSpPr>
        <dsp:cNvPr id="0" name=""/>
        <dsp:cNvSpPr/>
      </dsp:nvSpPr>
      <dsp:spPr>
        <a:xfrm>
          <a:off x="4738014" y="818755"/>
          <a:ext cx="1451800" cy="14518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D686006-0D2B-4ACD-A3CD-BCB86FF21B43}">
      <dsp:nvSpPr>
        <dsp:cNvPr id="0" name=""/>
        <dsp:cNvSpPr/>
      </dsp:nvSpPr>
      <dsp:spPr>
        <a:xfrm>
          <a:off x="3850802"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Develop method of extracting data from the RF model</a:t>
          </a:r>
        </a:p>
      </dsp:txBody>
      <dsp:txXfrm>
        <a:off x="3850802" y="2654049"/>
        <a:ext cx="3226223" cy="720000"/>
      </dsp:txXfrm>
    </dsp:sp>
    <dsp:sp modelId="{1C30A0A5-60AB-4FDE-87DF-D379EC6F0F2B}">
      <dsp:nvSpPr>
        <dsp:cNvPr id="0" name=""/>
        <dsp:cNvSpPr/>
      </dsp:nvSpPr>
      <dsp:spPr>
        <a:xfrm>
          <a:off x="8528826" y="818755"/>
          <a:ext cx="1451800" cy="14518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A80C72-EBA2-4632-B4D1-E5E9B164BA3F}">
      <dsp:nvSpPr>
        <dsp:cNvPr id="0" name=""/>
        <dsp:cNvSpPr/>
      </dsp:nvSpPr>
      <dsp:spPr>
        <a:xfrm>
          <a:off x="7641615" y="2654049"/>
          <a:ext cx="3226223"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Implement ML algorithm to guess updated PID parameters</a:t>
          </a:r>
        </a:p>
      </dsp:txBody>
      <dsp:txXfrm>
        <a:off x="7641615" y="2654049"/>
        <a:ext cx="3226223"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98EC6-7B32-45B8-BD3C-D5F88E9D2990}">
      <dsp:nvSpPr>
        <dsp:cNvPr id="0" name=""/>
        <dsp:cNvSpPr/>
      </dsp:nvSpPr>
      <dsp:spPr>
        <a:xfrm>
          <a:off x="1953914" y="5292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9AA961C-B074-4D32-87D4-E560BBB181DF}">
      <dsp:nvSpPr>
        <dsp:cNvPr id="0" name=""/>
        <dsp:cNvSpPr/>
      </dsp:nvSpPr>
      <dsp:spPr>
        <a:xfrm>
          <a:off x="765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t>RMS error </a:t>
          </a:r>
          <a:r>
            <a:rPr lang="en-US" sz="1500" kern="1200">
              <a:latin typeface="Calibri Light" panose="020F0302020204030204"/>
            </a:rPr>
            <a:t>– incorporates both signal overshoot and damping delay in its calculation – optimal for training ML algorithm to decrease both </a:t>
          </a:r>
          <a:r>
            <a:rPr lang="en-US" sz="1500" b="0" kern="1200">
              <a:latin typeface="Calibri Light" panose="020F0302020204030204"/>
            </a:rPr>
            <a:t>nonidealities</a:t>
          </a:r>
          <a:endParaRPr lang="en-US" sz="1500" b="1" kern="1200"/>
        </a:p>
      </dsp:txBody>
      <dsp:txXfrm>
        <a:off x="765914" y="2943510"/>
        <a:ext cx="4320000" cy="720000"/>
      </dsp:txXfrm>
    </dsp:sp>
    <dsp:sp modelId="{A45E674F-9421-49BF-A0B8-CBCCACD93E4A}">
      <dsp:nvSpPr>
        <dsp:cNvPr id="0" name=""/>
        <dsp:cNvSpPr/>
      </dsp:nvSpPr>
      <dsp:spPr>
        <a:xfrm>
          <a:off x="7029914" y="5292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544B31-0C81-49CA-B12D-E56906A736BB}">
      <dsp:nvSpPr>
        <dsp:cNvPr id="0" name=""/>
        <dsp:cNvSpPr/>
      </dsp:nvSpPr>
      <dsp:spPr>
        <a:xfrm>
          <a:off x="5841914" y="2943510"/>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rtl="0">
            <a:lnSpc>
              <a:spcPct val="100000"/>
            </a:lnSpc>
            <a:spcBef>
              <a:spcPct val="0"/>
            </a:spcBef>
            <a:spcAft>
              <a:spcPct val="35000"/>
            </a:spcAft>
            <a:buNone/>
          </a:pPr>
          <a:r>
            <a:rPr lang="en-US" sz="1500" kern="1200"/>
            <a:t>Classical control system design can be used to generate</a:t>
          </a:r>
          <a:r>
            <a:rPr lang="en-US" sz="1500" kern="1200">
              <a:latin typeface="Calibri Light" panose="020F0302020204030204"/>
            </a:rPr>
            <a:t> </a:t>
          </a:r>
          <a:r>
            <a:rPr lang="en-US" sz="1500" kern="1200"/>
            <a:t> controller </a:t>
          </a:r>
          <a:r>
            <a:rPr lang="en-US" sz="1500" kern="1200">
              <a:latin typeface="Calibri Light" panose="020F0302020204030204"/>
            </a:rPr>
            <a:t>parameter datasets used to train the ML block.</a:t>
          </a:r>
          <a:endParaRPr lang="en-US" sz="1500" kern="1200"/>
        </a:p>
      </dsp:txBody>
      <dsp:txXfrm>
        <a:off x="5841914" y="2943510"/>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E1E30-636F-4AA3-A961-EB0662133A66}" type="datetimeFigureOut">
              <a:t>4/1/2022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06950-2C75-4188-86DE-B684A92F760F}" type="slidenum">
              <a:t>‹#›</a:t>
            </a:fld>
            <a:endParaRPr lang="en-US"/>
          </a:p>
        </p:txBody>
      </p:sp>
    </p:spTree>
    <p:extLst>
      <p:ext uri="{BB962C8B-B14F-4D97-AF65-F5344CB8AC3E}">
        <p14:creationId xmlns:p14="http://schemas.microsoft.com/office/powerpoint/2010/main" val="3205210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a:solidFill>
                  <a:srgbClr val="000000"/>
                </a:solidFill>
                <a:latin typeface="Times New Roman"/>
                <a:cs typeface="Times New Roman"/>
              </a:rPr>
              <a:t>This is actually a continuation of a previous AMEND team, and what they produced during their time on the project was a Matlab/Simulink model that simulates the functionality of the antenna tracking system. So in the real world, the tracking system would receive some input data and would output some output data on how the antenna needs to be adjusted.</a:t>
            </a:r>
            <a:endParaRPr lang="en-US" sz="1200" b="0" i="0">
              <a:solidFill>
                <a:srgbClr val="000000"/>
              </a:solidFill>
              <a:effectLst/>
              <a:latin typeface="Times New Roman"/>
              <a:cs typeface="Times New Roman"/>
            </a:endParaRPr>
          </a:p>
          <a:p>
            <a:r>
              <a:rPr lang="en-US">
                <a:solidFill>
                  <a:srgbClr val="000000"/>
                </a:solidFill>
                <a:latin typeface="Times New Roman"/>
                <a:cs typeface="Times New Roman"/>
              </a:rPr>
              <a:t>Having this model as a resource means that we can generate data points on how the tracking system would respond given certain inputs. As a result, we wouldn't need to request large amounts of data from </a:t>
            </a:r>
            <a:r>
              <a:rPr lang="en-US" err="1">
                <a:solidFill>
                  <a:srgbClr val="000000"/>
                </a:solidFill>
                <a:latin typeface="Times New Roman"/>
                <a:cs typeface="Times New Roman"/>
              </a:rPr>
              <a:t>Viasat</a:t>
            </a:r>
            <a:r>
              <a:rPr lang="en-US">
                <a:solidFill>
                  <a:srgbClr val="000000"/>
                </a:solidFill>
                <a:latin typeface="Times New Roman"/>
                <a:cs typeface="Times New Roman"/>
              </a:rPr>
              <a:t> and see if it works for us, we can generate the points in house.</a:t>
            </a:r>
            <a:endParaRPr lang="en-US">
              <a:solidFill>
                <a:srgbClr val="000000"/>
              </a:solidFill>
              <a:latin typeface="Times New Roman" panose="02020603050405020304" pitchFamily="18" charset="0"/>
              <a:cs typeface="Times New Roman"/>
            </a:endParaRPr>
          </a:p>
          <a:p>
            <a:endParaRPr lang="en-US">
              <a:solidFill>
                <a:srgbClr val="000000"/>
              </a:solidFill>
              <a:latin typeface="Times New Roman"/>
              <a:cs typeface="Times New Roman"/>
            </a:endParaRPr>
          </a:p>
          <a:p>
            <a:r>
              <a:rPr lang="en-US">
                <a:solidFill>
                  <a:srgbClr val="000000"/>
                </a:solidFill>
                <a:latin typeface="Times New Roman"/>
                <a:cs typeface="Times New Roman"/>
              </a:rPr>
              <a:t>We</a:t>
            </a:r>
            <a:r>
              <a:rPr lang="en-US" sz="1200" b="0" i="0">
                <a:solidFill>
                  <a:srgbClr val="000000"/>
                </a:solidFill>
                <a:effectLst/>
                <a:latin typeface="Times New Roman"/>
                <a:cs typeface="Times New Roman"/>
              </a:rPr>
              <a:t> will need to carefully select realistic input parameters </a:t>
            </a:r>
            <a:r>
              <a:rPr lang="en-US">
                <a:solidFill>
                  <a:srgbClr val="000000"/>
                </a:solidFill>
                <a:latin typeface="Times New Roman"/>
                <a:cs typeface="Times New Roman"/>
              </a:rPr>
              <a:t>for a variety of scenarios that</a:t>
            </a:r>
            <a:r>
              <a:rPr lang="en-US" sz="1200" b="0" i="0">
                <a:solidFill>
                  <a:srgbClr val="000000"/>
                </a:solidFill>
                <a:effectLst/>
                <a:latin typeface="Times New Roman"/>
                <a:cs typeface="Times New Roman"/>
              </a:rPr>
              <a:t> will create </a:t>
            </a:r>
            <a:r>
              <a:rPr lang="en-US">
                <a:solidFill>
                  <a:srgbClr val="000000"/>
                </a:solidFill>
                <a:latin typeface="Times New Roman"/>
                <a:cs typeface="Times New Roman"/>
              </a:rPr>
              <a:t>useful data for us. </a:t>
            </a:r>
            <a:r>
              <a:rPr lang="en-US" sz="1200" b="0" i="0">
                <a:solidFill>
                  <a:srgbClr val="000000"/>
                </a:solidFill>
                <a:effectLst/>
                <a:latin typeface="Times New Roman"/>
                <a:cs typeface="Times New Roman"/>
              </a:rPr>
              <a:t>The more representative of the real world the scenarios, the more accurate the output we will receive from the model. </a:t>
            </a:r>
            <a:endParaRPr lang="en-US">
              <a:solidFill>
                <a:srgbClr val="000000"/>
              </a:solidFill>
              <a:latin typeface="Times New Roman" panose="02020603050405020304" pitchFamily="18" charset="0"/>
              <a:cs typeface="Times New Roman"/>
            </a:endParaRPr>
          </a:p>
          <a:p>
            <a:r>
              <a:rPr lang="en-US">
                <a:solidFill>
                  <a:srgbClr val="000000"/>
                </a:solidFill>
                <a:latin typeface="Times New Roman"/>
                <a:cs typeface="Times New Roman"/>
              </a:rPr>
              <a:t>We are also working in conjunction with an analog AMEND team. They will be working on increasing the fidelity of the current model, adding capabilities with other real world factors like noise. With</a:t>
            </a:r>
            <a:r>
              <a:rPr lang="en-US" sz="1200" b="0" i="0">
                <a:solidFill>
                  <a:srgbClr val="000000"/>
                </a:solidFill>
                <a:effectLst/>
                <a:latin typeface="Times New Roman"/>
                <a:cs typeface="Times New Roman"/>
              </a:rPr>
              <a:t> the analog team working to make improvements to the model, we can be confident that our base data set will be strong</a:t>
            </a:r>
            <a:r>
              <a:rPr lang="en-US">
                <a:solidFill>
                  <a:srgbClr val="000000"/>
                </a:solidFill>
                <a:latin typeface="Times New Roman"/>
                <a:cs typeface="Times New Roman"/>
              </a:rPr>
              <a:t>.</a:t>
            </a:r>
            <a:endParaRPr lang="en-US">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5</a:t>
            </a:fld>
            <a:endParaRPr lang="en-US"/>
          </a:p>
        </p:txBody>
      </p:sp>
    </p:spTree>
    <p:extLst>
      <p:ext uri="{BB962C8B-B14F-4D97-AF65-F5344CB8AC3E}">
        <p14:creationId xmlns:p14="http://schemas.microsoft.com/office/powerpoint/2010/main" val="711338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000000"/>
                </a:solidFill>
                <a:effectLst/>
                <a:latin typeface="Times New Roman"/>
                <a:cs typeface="Times New Roman"/>
              </a:rPr>
              <a:t>We will utilize the Matlab Statistics and Machine Learning toolbox in order to stay within the existing model's environment [3]. Our project will exist as a separate entity from the existing model, but it will take inputs from and feed outputs back into the existing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a:solidFill>
                <a:srgbClr val="000000"/>
              </a:solidFill>
              <a:effectLst/>
              <a:latin typeface="Calibri" panose="020F0502020204030204"/>
              <a:cs typeface="Calibri" panose="020F0502020204030204"/>
            </a:endParaRPr>
          </a:p>
          <a:p>
            <a:r>
              <a:rPr lang="en-US"/>
              <a:t>It will be easier to synchronize it with the data that is being generated from the RF model, since it is all in </a:t>
            </a:r>
            <a:r>
              <a:rPr lang="en-US" err="1"/>
              <a:t>matlab</a:t>
            </a:r>
            <a:r>
              <a:rPr lang="en-US"/>
              <a:t>. The algorithm will not be as quick as it could be if implemented in a different environment, but it will allow </a:t>
            </a:r>
            <a:r>
              <a:rPr lang="en-US" err="1"/>
              <a:t>viasat</a:t>
            </a:r>
            <a:r>
              <a:rPr lang="en-US"/>
              <a:t> engineers to navigate through the tool more easily, allowing for future opportunity for improvement. </a:t>
            </a:r>
            <a:endParaRPr lang="en-US">
              <a:cs typeface="Calibri"/>
            </a:endParaRPr>
          </a:p>
          <a:p>
            <a:endParaRPr lang="en-US">
              <a:solidFill>
                <a:srgbClr val="000000"/>
              </a:solidFill>
              <a:latin typeface="Times New Roman"/>
              <a:cs typeface="Times New Roman"/>
            </a:endParaRPr>
          </a:p>
          <a:p>
            <a:pPr algn="l" rtl="0" fontAlgn="base"/>
            <a:r>
              <a:rPr lang="en-US" sz="1200" b="0" i="0">
                <a:solidFill>
                  <a:srgbClr val="000000"/>
                </a:solidFill>
                <a:effectLst/>
                <a:latin typeface="Times New Roman"/>
                <a:cs typeface="Times New Roman"/>
              </a:rPr>
              <a:t>The first block will be a database that is populated by outputs from the existing RF model. We will have to create “scenarios” that can be used to generate model data. In other words, we will select certain input parameters, and get some outputs from the RF models using these input parameters. These outputs will then be placed within the database.  </a:t>
            </a:r>
          </a:p>
          <a:p>
            <a:pPr algn="l" rtl="0" fontAlgn="base"/>
            <a:endParaRPr lang="en-US" b="0" i="0">
              <a:solidFill>
                <a:srgbClr val="000000"/>
              </a:solidFill>
              <a:effectLst/>
              <a:latin typeface="Segoe UI" panose="020B0502040204020203" pitchFamily="34" charset="0"/>
            </a:endParaRPr>
          </a:p>
          <a:p>
            <a:pPr fontAlgn="base"/>
            <a:r>
              <a:rPr lang="en-US" sz="1200" b="0" i="0">
                <a:solidFill>
                  <a:srgbClr val="000000"/>
                </a:solidFill>
                <a:effectLst/>
                <a:latin typeface="Times New Roman"/>
                <a:cs typeface="Times New Roman"/>
              </a:rPr>
              <a:t>The second block will be where the machine learning techniques are utilized. The second block will take as input, the data points that were generated and stored within the database. Using these initial values, the ML algorithm implemented within the second block will generate improved PID parameters.</a:t>
            </a:r>
            <a:endParaRPr lang="en-US" b="0" i="0">
              <a:solidFill>
                <a:srgbClr val="000000"/>
              </a:solidFill>
              <a:effectLst/>
              <a:latin typeface="Times New Roman"/>
              <a:cs typeface="Times New Roman"/>
            </a:endParaRPr>
          </a:p>
        </p:txBody>
      </p:sp>
      <p:sp>
        <p:nvSpPr>
          <p:cNvPr id="4" name="Slide Number Placeholder 3"/>
          <p:cNvSpPr>
            <a:spLocks noGrp="1"/>
          </p:cNvSpPr>
          <p:nvPr>
            <p:ph type="sldNum" sz="quarter" idx="5"/>
          </p:nvPr>
        </p:nvSpPr>
        <p:spPr/>
        <p:txBody>
          <a:bodyPr/>
          <a:lstStyle/>
          <a:p>
            <a:fld id="{32ABCDF2-9104-43C2-BC74-251E671D70E9}" type="slidenum">
              <a:rPr lang="en-US" smtClean="0"/>
              <a:t>6</a:t>
            </a:fld>
            <a:endParaRPr lang="en-US"/>
          </a:p>
        </p:txBody>
      </p:sp>
    </p:spTree>
    <p:extLst>
      <p:ext uri="{BB962C8B-B14F-4D97-AF65-F5344CB8AC3E}">
        <p14:creationId xmlns:p14="http://schemas.microsoft.com/office/powerpoint/2010/main" val="2879437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5883F-8034-4E0D-80E2-0F63983184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63AC8-0BE7-4B45-9006-ABAE174AD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09F338-08DC-4B19-8634-CB719CA44084}"/>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1A925E70-B59E-4000-82EA-DE95FB77A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8D2FB-52B1-481A-90EE-2549A5788580}"/>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119293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B36B4-AF06-46A7-B9DE-720716356A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64C6A5-473F-438F-95E9-6B16B52123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1EDECA-8536-4CE9-9975-409BD0D89A1F}"/>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F8A869F2-D79C-4DFF-B24A-F77463640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00C24E-ADC0-4B8C-AF75-7A1B9C0F275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04589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5D736B-4DD8-4D09-A4DA-D91C5333C28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E32A02-0676-4D80-80C9-57BD2D358E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6E240-BD20-4A9A-94AD-CB8F1BD46218}"/>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FB6E1CD8-112E-42A4-8B31-851E289B7F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507BFD-660D-4B35-AEFA-A47657F80EA0}"/>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5850095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75773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628827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8292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943207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49735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8259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127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15979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1A0D3-EAFC-47E7-BDA6-EFD4BCF408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647EC6-C510-4644-A900-0B0D17A56F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5F0E2-9705-4A86-B1DA-0AF6E3E3DD6B}"/>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384B4EBD-8E1C-4090-8106-E31074ACC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560384-BD47-4B4B-B850-B7685B9FFA56}"/>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104859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87273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10472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77450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9E8DC-A597-49B5-86FF-D737B554A7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B1E9B2-86F4-4192-BA2A-5B6D3975F4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68613B-35E4-47C4-B4F1-529FEFB2B1CD}"/>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29B27595-D5DE-4155-AB24-C3CEC6AB1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AF631-0F56-4B6B-BE87-7AEC3B098725}"/>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420246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8293C-A976-4F68-8130-FFBC7ABBB9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C17055-D788-4557-A85E-19867E31F0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4F51CB-E037-4272-A39C-F1D63FB492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BCA958-7D6A-4B85-8F53-89AF966AB21E}"/>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6" name="Footer Placeholder 5">
            <a:extLst>
              <a:ext uri="{FF2B5EF4-FFF2-40B4-BE49-F238E27FC236}">
                <a16:creationId xmlns:a16="http://schemas.microsoft.com/office/drawing/2014/main" id="{22E0DA99-E66B-4A42-8013-5F6A79342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64B4B-B6E1-4207-834F-D84D85F0D6C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58124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B44E6-DB4C-4522-BAE4-2D3771000D2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228BFA-ED37-4D31-9DCF-49BBC79A50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DE373E-1937-45A0-9896-59D84178D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6473C7-B324-498B-A965-AAE89F7F32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0A5D00-AB8A-427C-96DF-C0022C24AA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9B2FF5-BA3C-4AAE-BD1D-EA7ECE4F97A4}"/>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8" name="Footer Placeholder 7">
            <a:extLst>
              <a:ext uri="{FF2B5EF4-FFF2-40B4-BE49-F238E27FC236}">
                <a16:creationId xmlns:a16="http://schemas.microsoft.com/office/drawing/2014/main" id="{20B795E2-D05E-4899-BCE8-BF139AE8FC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73305-E52E-4684-A8A5-C741C75276FA}"/>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4258107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1E681-8E4E-4E44-B3E6-FA3DC4C1CE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B7981C-ACD7-4C54-B442-27F93AE530A4}"/>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4" name="Footer Placeholder 3">
            <a:extLst>
              <a:ext uri="{FF2B5EF4-FFF2-40B4-BE49-F238E27FC236}">
                <a16:creationId xmlns:a16="http://schemas.microsoft.com/office/drawing/2014/main" id="{96011149-BF52-4C66-971A-7A1626E0D7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170DB4-DD0A-4B1F-B217-8032AF0C3AC3}"/>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92857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BC619F-3E8A-4FE2-901F-155A872ABE7C}"/>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3" name="Footer Placeholder 2">
            <a:extLst>
              <a:ext uri="{FF2B5EF4-FFF2-40B4-BE49-F238E27FC236}">
                <a16:creationId xmlns:a16="http://schemas.microsoft.com/office/drawing/2014/main" id="{FCB7CD3B-DBCB-409A-BDA9-A404ABD914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1D7CD1-CC5A-4E27-95E5-F542601640F9}"/>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376522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B721-BB4F-4940-90F0-D3A862C10E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59C2BC-F340-49C5-AE09-9E3ED8C59F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4BA780-054B-4BE9-8E64-E728A43520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434-2409-414B-A813-9CF1F398F13D}"/>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6" name="Footer Placeholder 5">
            <a:extLst>
              <a:ext uri="{FF2B5EF4-FFF2-40B4-BE49-F238E27FC236}">
                <a16:creationId xmlns:a16="http://schemas.microsoft.com/office/drawing/2014/main" id="{0D40A5BE-ED0D-48B4-A159-5DD89B4B9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66BA1-94B0-43ED-9ED3-3264AB646537}"/>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03100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D860-7629-4CE9-8954-483362B40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C38887-8564-41CA-BF31-C9DB0C16A0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57FF99-01F9-4105-81E3-15D8B804B8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AEBC11-1AAB-4E99-A860-C989FF31A8B3}"/>
              </a:ext>
            </a:extLst>
          </p:cNvPr>
          <p:cNvSpPr>
            <a:spLocks noGrp="1"/>
          </p:cNvSpPr>
          <p:nvPr>
            <p:ph type="dt" sz="half" idx="10"/>
          </p:nvPr>
        </p:nvSpPr>
        <p:spPr/>
        <p:txBody>
          <a:bodyPr/>
          <a:lstStyle/>
          <a:p>
            <a:fld id="{585AF727-C32A-401C-B739-8A0A4B6C7853}" type="datetimeFigureOut">
              <a:rPr lang="en-US" smtClean="0"/>
              <a:t>4/1/2022</a:t>
            </a:fld>
            <a:endParaRPr lang="en-US"/>
          </a:p>
        </p:txBody>
      </p:sp>
      <p:sp>
        <p:nvSpPr>
          <p:cNvPr id="6" name="Footer Placeholder 5">
            <a:extLst>
              <a:ext uri="{FF2B5EF4-FFF2-40B4-BE49-F238E27FC236}">
                <a16:creationId xmlns:a16="http://schemas.microsoft.com/office/drawing/2014/main" id="{41DD20BB-8E5A-491B-9C97-5646747B0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75B534-06C4-4AE8-96F0-545D7D49CD35}"/>
              </a:ext>
            </a:extLst>
          </p:cNvPr>
          <p:cNvSpPr>
            <a:spLocks noGrp="1"/>
          </p:cNvSpPr>
          <p:nvPr>
            <p:ph type="sldNum" sz="quarter" idx="12"/>
          </p:nvPr>
        </p:nvSpPr>
        <p:spPr/>
        <p:txBody>
          <a:bodyPr/>
          <a:lstStyle/>
          <a:p>
            <a:fld id="{219AB260-976E-4AC9-A9F7-3F9ABD5D9FF1}" type="slidenum">
              <a:rPr lang="en-US" smtClean="0"/>
              <a:t>‹#›</a:t>
            </a:fld>
            <a:endParaRPr lang="en-US"/>
          </a:p>
        </p:txBody>
      </p:sp>
    </p:spTree>
    <p:extLst>
      <p:ext uri="{BB962C8B-B14F-4D97-AF65-F5344CB8AC3E}">
        <p14:creationId xmlns:p14="http://schemas.microsoft.com/office/powerpoint/2010/main" val="2271452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921587-FFFD-43D5-88BF-7A4669A1D5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299ABA-7F4E-4466-8A66-9F58DC2465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91D5C-A12E-4490-B3AE-536CFDDFB8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5AF727-C32A-401C-B739-8A0A4B6C7853}" type="datetimeFigureOut">
              <a:rPr lang="en-US" smtClean="0"/>
              <a:t>4/1/2022</a:t>
            </a:fld>
            <a:endParaRPr lang="en-US"/>
          </a:p>
        </p:txBody>
      </p:sp>
      <p:sp>
        <p:nvSpPr>
          <p:cNvPr id="5" name="Footer Placeholder 4">
            <a:extLst>
              <a:ext uri="{FF2B5EF4-FFF2-40B4-BE49-F238E27FC236}">
                <a16:creationId xmlns:a16="http://schemas.microsoft.com/office/drawing/2014/main" id="{D940CC9A-4297-425C-B168-A5872B81A7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CFE2A-3873-4AD5-A6ED-CC227273D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9AB260-976E-4AC9-A9F7-3F9ABD5D9FF1}" type="slidenum">
              <a:rPr lang="en-US" smtClean="0"/>
              <a:t>‹#›</a:t>
            </a:fld>
            <a:endParaRPr lang="en-US"/>
          </a:p>
        </p:txBody>
      </p:sp>
    </p:spTree>
    <p:extLst>
      <p:ext uri="{BB962C8B-B14F-4D97-AF65-F5344CB8AC3E}">
        <p14:creationId xmlns:p14="http://schemas.microsoft.com/office/powerpoint/2010/main" val="381436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42115108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B9B6-7CB4-4594-864F-FC5D0B58BEBE}"/>
              </a:ext>
            </a:extLst>
          </p:cNvPr>
          <p:cNvSpPr>
            <a:spLocks noGrp="1"/>
          </p:cNvSpPr>
          <p:nvPr>
            <p:ph type="ctrTitle"/>
          </p:nvPr>
        </p:nvSpPr>
        <p:spPr/>
        <p:txBody>
          <a:bodyPr/>
          <a:lstStyle/>
          <a:p>
            <a:r>
              <a:rPr lang="en-US"/>
              <a:t>AMEND ML</a:t>
            </a:r>
          </a:p>
        </p:txBody>
      </p:sp>
      <p:sp>
        <p:nvSpPr>
          <p:cNvPr id="3" name="Subtitle 2">
            <a:extLst>
              <a:ext uri="{FF2B5EF4-FFF2-40B4-BE49-F238E27FC236}">
                <a16:creationId xmlns:a16="http://schemas.microsoft.com/office/drawing/2014/main" id="{C3354068-590B-45A4-9E74-0727B8632FFA}"/>
              </a:ext>
            </a:extLst>
          </p:cNvPr>
          <p:cNvSpPr>
            <a:spLocks noGrp="1"/>
          </p:cNvSpPr>
          <p:nvPr>
            <p:ph type="subTitle" idx="1"/>
          </p:nvPr>
        </p:nvSpPr>
        <p:spPr/>
        <p:txBody>
          <a:bodyPr/>
          <a:lstStyle/>
          <a:p>
            <a:r>
              <a:rPr lang="en-US"/>
              <a:t>4/1/22</a:t>
            </a:r>
          </a:p>
          <a:p>
            <a:endParaRPr lang="en-US"/>
          </a:p>
        </p:txBody>
      </p:sp>
    </p:spTree>
    <p:extLst>
      <p:ext uri="{BB962C8B-B14F-4D97-AF65-F5344CB8AC3E}">
        <p14:creationId xmlns:p14="http://schemas.microsoft.com/office/powerpoint/2010/main" val="40979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Rectangle 2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6C06F-2674-9009-26A5-7C7FD29EDE57}"/>
              </a:ext>
            </a:extLst>
          </p:cNvPr>
          <p:cNvSpPr>
            <a:spLocks noGrp="1"/>
          </p:cNvSpPr>
          <p:nvPr>
            <p:ph type="title"/>
          </p:nvPr>
        </p:nvSpPr>
        <p:spPr>
          <a:xfrm>
            <a:off x="806825" y="457201"/>
            <a:ext cx="2844800" cy="3588870"/>
          </a:xfrm>
        </p:spPr>
        <p:txBody>
          <a:bodyPr anchor="b">
            <a:normAutofit/>
          </a:bodyPr>
          <a:lstStyle/>
          <a:p>
            <a:pPr algn="r"/>
            <a:r>
              <a:rPr lang="en-US" sz="4000">
                <a:solidFill>
                  <a:srgbClr val="FFFFFF"/>
                </a:solidFill>
                <a:cs typeface="Calibri Light"/>
              </a:rPr>
              <a:t>Data Generation Code</a:t>
            </a:r>
            <a:endParaRPr lang="en-US" sz="4000">
              <a:solidFill>
                <a:srgbClr val="FFFFFF"/>
              </a:solidFill>
            </a:endParaRPr>
          </a:p>
        </p:txBody>
      </p:sp>
      <p:sp>
        <p:nvSpPr>
          <p:cNvPr id="3" name="Content Placeholder 2">
            <a:extLst>
              <a:ext uri="{FF2B5EF4-FFF2-40B4-BE49-F238E27FC236}">
                <a16:creationId xmlns:a16="http://schemas.microsoft.com/office/drawing/2014/main" id="{C7B13DBB-A2D1-B7FD-FD69-AD6F3D6F0871}"/>
              </a:ext>
            </a:extLst>
          </p:cNvPr>
          <p:cNvSpPr>
            <a:spLocks noGrp="1"/>
          </p:cNvSpPr>
          <p:nvPr>
            <p:ph idx="1"/>
          </p:nvPr>
        </p:nvSpPr>
        <p:spPr>
          <a:xfrm>
            <a:off x="4111414" y="669363"/>
            <a:ext cx="3454400" cy="5534211"/>
          </a:xfrm>
        </p:spPr>
        <p:txBody>
          <a:bodyPr vert="horz" lIns="91440" tIns="45720" rIns="91440" bIns="45720" rtlCol="0" anchor="ctr">
            <a:normAutofit/>
          </a:bodyPr>
          <a:lstStyle/>
          <a:p>
            <a:r>
              <a:rPr lang="en-US" sz="2400">
                <a:cs typeface="Calibri"/>
              </a:rPr>
              <a:t>Chooses different Lambda values to generate new K1 and K2 values</a:t>
            </a:r>
          </a:p>
          <a:p>
            <a:pPr marL="0" indent="0">
              <a:buNone/>
            </a:pPr>
            <a:endParaRPr lang="en-US" sz="2400">
              <a:cs typeface="Calibri"/>
            </a:endParaRPr>
          </a:p>
          <a:p>
            <a:r>
              <a:rPr lang="en-US" sz="2400">
                <a:cs typeface="Calibri"/>
              </a:rPr>
              <a:t>Runs simulation with updated K1 and K2</a:t>
            </a:r>
          </a:p>
          <a:p>
            <a:pPr marL="0" indent="0">
              <a:buNone/>
            </a:pPr>
            <a:endParaRPr lang="en-US" sz="2400">
              <a:cs typeface="Calibri"/>
            </a:endParaRPr>
          </a:p>
          <a:p>
            <a:r>
              <a:rPr lang="en-US" sz="2400">
                <a:cs typeface="Calibri"/>
              </a:rPr>
              <a:t>Writes RMS of output angle, as well as corresponding K1 &amp; K2 to training data</a:t>
            </a:r>
          </a:p>
          <a:p>
            <a:pPr marL="0" indent="0">
              <a:buNone/>
            </a:pPr>
            <a:endParaRPr lang="en-US" sz="2000">
              <a:cs typeface="Calibri"/>
            </a:endParaRPr>
          </a:p>
        </p:txBody>
      </p:sp>
      <p:pic>
        <p:nvPicPr>
          <p:cNvPr id="6" name="Picture 5">
            <a:extLst>
              <a:ext uri="{FF2B5EF4-FFF2-40B4-BE49-F238E27FC236}">
                <a16:creationId xmlns:a16="http://schemas.microsoft.com/office/drawing/2014/main" id="{CC7E5151-D507-4C2D-AA6E-A12EFF2B80D4}"/>
              </a:ext>
            </a:extLst>
          </p:cNvPr>
          <p:cNvPicPr>
            <a:picLocks noChangeAspect="1"/>
          </p:cNvPicPr>
          <p:nvPr/>
        </p:nvPicPr>
        <p:blipFill rotWithShape="1">
          <a:blip r:embed="rId2"/>
          <a:srcRect r="48762"/>
          <a:stretch/>
        </p:blipFill>
        <p:spPr>
          <a:xfrm>
            <a:off x="7818440" y="1327108"/>
            <a:ext cx="3351621" cy="1340962"/>
          </a:xfrm>
          <a:prstGeom prst="rect">
            <a:avLst/>
          </a:prstGeom>
        </p:spPr>
      </p:pic>
      <p:pic>
        <p:nvPicPr>
          <p:cNvPr id="8" name="Picture 7">
            <a:extLst>
              <a:ext uri="{FF2B5EF4-FFF2-40B4-BE49-F238E27FC236}">
                <a16:creationId xmlns:a16="http://schemas.microsoft.com/office/drawing/2014/main" id="{D2B022B1-E572-4AC9-91CA-490CD7D63EE1}"/>
              </a:ext>
            </a:extLst>
          </p:cNvPr>
          <p:cNvPicPr>
            <a:picLocks noChangeAspect="1"/>
          </p:cNvPicPr>
          <p:nvPr/>
        </p:nvPicPr>
        <p:blipFill rotWithShape="1">
          <a:blip r:embed="rId3"/>
          <a:srcRect l="894"/>
          <a:stretch/>
        </p:blipFill>
        <p:spPr>
          <a:xfrm>
            <a:off x="7818440" y="3202363"/>
            <a:ext cx="4251938" cy="2466918"/>
          </a:xfrm>
          <a:prstGeom prst="rect">
            <a:avLst/>
          </a:prstGeom>
        </p:spPr>
      </p:pic>
    </p:spTree>
    <p:extLst>
      <p:ext uri="{BB962C8B-B14F-4D97-AF65-F5344CB8AC3E}">
        <p14:creationId xmlns:p14="http://schemas.microsoft.com/office/powerpoint/2010/main" val="2000414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FCF22C-0C84-377C-E2CB-324D806B151E}"/>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Python script generating Kp, Ki</a:t>
            </a:r>
          </a:p>
        </p:txBody>
      </p:sp>
      <p:sp>
        <p:nvSpPr>
          <p:cNvPr id="3" name="Content Placeholder 2">
            <a:extLst>
              <a:ext uri="{FF2B5EF4-FFF2-40B4-BE49-F238E27FC236}">
                <a16:creationId xmlns:a16="http://schemas.microsoft.com/office/drawing/2014/main" id="{B8E54188-BF7F-4005-0DBB-DE178F30FA27}"/>
              </a:ext>
            </a:extLst>
          </p:cNvPr>
          <p:cNvSpPr>
            <a:spLocks noGrp="1"/>
          </p:cNvSpPr>
          <p:nvPr>
            <p:ph idx="1"/>
          </p:nvPr>
        </p:nvSpPr>
        <p:spPr>
          <a:xfrm>
            <a:off x="4425351" y="689423"/>
            <a:ext cx="3583020" cy="4486208"/>
          </a:xfrm>
        </p:spPr>
        <p:txBody>
          <a:bodyPr vert="horz" lIns="91440" tIns="45720" rIns="91440" bIns="45720" rtlCol="0" anchor="t">
            <a:noAutofit/>
          </a:bodyPr>
          <a:lstStyle/>
          <a:p>
            <a:pPr>
              <a:lnSpc>
                <a:spcPct val="170000"/>
              </a:lnSpc>
            </a:pPr>
            <a:r>
              <a:rPr lang="en-US" sz="1400" b="1"/>
              <a:t>Goal</a:t>
            </a:r>
            <a:r>
              <a:rPr lang="en-US" sz="1400"/>
              <a:t>: Take in the output of the model as input (</a:t>
            </a:r>
            <a:r>
              <a:rPr lang="en-US" sz="1400" err="1"/>
              <a:t>angle_m</a:t>
            </a:r>
            <a:r>
              <a:rPr lang="en-US" sz="1400"/>
              <a:t>, </a:t>
            </a:r>
            <a:r>
              <a:rPr lang="en-US" sz="1400" err="1"/>
              <a:t>angle_l</a:t>
            </a:r>
            <a:r>
              <a:rPr lang="en-US" sz="1400"/>
              <a:t>, </a:t>
            </a:r>
            <a:r>
              <a:rPr lang="en-US" sz="1400" err="1"/>
              <a:t>wm</a:t>
            </a:r>
            <a:r>
              <a:rPr lang="en-US" sz="1400"/>
              <a:t>, </a:t>
            </a:r>
            <a:r>
              <a:rPr lang="en-US" sz="1400" err="1"/>
              <a:t>wl</a:t>
            </a:r>
            <a:r>
              <a:rPr lang="en-US" sz="1400"/>
              <a:t>) and output </a:t>
            </a:r>
            <a:r>
              <a:rPr lang="en-US" sz="1400" err="1"/>
              <a:t>Kp</a:t>
            </a:r>
            <a:r>
              <a:rPr lang="en-US" sz="1400"/>
              <a:t> and Ki.</a:t>
            </a:r>
            <a:endParaRPr lang="en-US" sz="1400">
              <a:cs typeface="Calibri"/>
            </a:endParaRPr>
          </a:p>
          <a:p>
            <a:pPr>
              <a:lnSpc>
                <a:spcPct val="170000"/>
              </a:lnSpc>
            </a:pPr>
            <a:r>
              <a:rPr lang="en-US" sz="1400"/>
              <a:t>The script will train the RNN algorithm by comparing the RMS error in the plant's output to those present in the list of training data. An upper limit can be placed on the RMS error as a constraint on the output </a:t>
            </a:r>
            <a:r>
              <a:rPr lang="en-US" sz="1400" err="1"/>
              <a:t>Kp</a:t>
            </a:r>
            <a:r>
              <a:rPr lang="en-US" sz="1400"/>
              <a:t> and Ki values.</a:t>
            </a:r>
            <a:endParaRPr lang="en-US" sz="1400">
              <a:cs typeface="Calibri"/>
            </a:endParaRPr>
          </a:p>
          <a:p>
            <a:pPr>
              <a:lnSpc>
                <a:spcPct val="170000"/>
              </a:lnSpc>
            </a:pPr>
            <a:r>
              <a:rPr lang="en-US" sz="1400">
                <a:ea typeface="+mn-lt"/>
                <a:cs typeface="+mn-lt"/>
              </a:rPr>
              <a:t>The training data comprises of </a:t>
            </a:r>
            <a:r>
              <a:rPr lang="en-US" sz="1400" err="1">
                <a:ea typeface="+mn-lt"/>
                <a:cs typeface="+mn-lt"/>
              </a:rPr>
              <a:t>angle_l</a:t>
            </a:r>
            <a:r>
              <a:rPr lang="en-US" sz="1400">
                <a:ea typeface="+mn-lt"/>
                <a:cs typeface="+mn-lt"/>
              </a:rPr>
              <a:t> RMSE, K1, K2, reference angle (r), and Lambda. </a:t>
            </a:r>
            <a:endParaRPr lang="en-US" sz="1400"/>
          </a:p>
          <a:p>
            <a:pPr>
              <a:lnSpc>
                <a:spcPct val="170000"/>
              </a:lnSpc>
            </a:pPr>
            <a:r>
              <a:rPr lang="en-US" sz="1400"/>
              <a:t>Chooses ideal K1 and K2. </a:t>
            </a:r>
            <a:endParaRPr lang="en-US" sz="1400">
              <a:cs typeface="Calibri"/>
            </a:endParaRP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Text&#10;&#10;Description automatically generated">
            <a:extLst>
              <a:ext uri="{FF2B5EF4-FFF2-40B4-BE49-F238E27FC236}">
                <a16:creationId xmlns:a16="http://schemas.microsoft.com/office/drawing/2014/main" id="{3B638168-798B-3E02-DA5B-FB92CC00D3AD}"/>
              </a:ext>
            </a:extLst>
          </p:cNvPr>
          <p:cNvPicPr>
            <a:picLocks noChangeAspect="1"/>
          </p:cNvPicPr>
          <p:nvPr/>
        </p:nvPicPr>
        <p:blipFill>
          <a:blip r:embed="rId2"/>
          <a:stretch>
            <a:fillRect/>
          </a:stretch>
        </p:blipFill>
        <p:spPr>
          <a:xfrm>
            <a:off x="8204497" y="1943370"/>
            <a:ext cx="4199468" cy="2341219"/>
          </a:xfrm>
          <a:prstGeom prst="rect">
            <a:avLst/>
          </a:prstGeom>
        </p:spPr>
      </p:pic>
      <p:pic>
        <p:nvPicPr>
          <p:cNvPr id="8" name="Picture 4" descr="Graphical user interface, diagram&#10;&#10;Description automatically generated">
            <a:extLst>
              <a:ext uri="{FF2B5EF4-FFF2-40B4-BE49-F238E27FC236}">
                <a16:creationId xmlns:a16="http://schemas.microsoft.com/office/drawing/2014/main" id="{AB326963-FD4D-6A3E-3AC5-D238206FD4B7}"/>
              </a:ext>
            </a:extLst>
          </p:cNvPr>
          <p:cNvPicPr>
            <a:picLocks noChangeAspect="1"/>
          </p:cNvPicPr>
          <p:nvPr/>
        </p:nvPicPr>
        <p:blipFill>
          <a:blip r:embed="rId3"/>
          <a:stretch>
            <a:fillRect/>
          </a:stretch>
        </p:blipFill>
        <p:spPr>
          <a:xfrm>
            <a:off x="170163" y="3714149"/>
            <a:ext cx="3718724" cy="2180821"/>
          </a:xfrm>
          <a:prstGeom prst="rect">
            <a:avLst/>
          </a:prstGeom>
        </p:spPr>
      </p:pic>
    </p:spTree>
    <p:extLst>
      <p:ext uri="{BB962C8B-B14F-4D97-AF65-F5344CB8AC3E}">
        <p14:creationId xmlns:p14="http://schemas.microsoft.com/office/powerpoint/2010/main" val="1326262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0D5FFDD-BF73-41F6-B2A7-C61AB1352404}"/>
              </a:ext>
            </a:extLst>
          </p:cNvPr>
          <p:cNvSpPr>
            <a:spLocks noGrp="1"/>
          </p:cNvSpPr>
          <p:nvPr>
            <p:ph idx="1"/>
          </p:nvPr>
        </p:nvSpPr>
        <p:spPr>
          <a:xfrm>
            <a:off x="1371599" y="2318197"/>
            <a:ext cx="9724031" cy="3683358"/>
          </a:xfrm>
        </p:spPr>
        <p:txBody>
          <a:bodyPr vert="horz" lIns="91440" tIns="45720" rIns="91440" bIns="45720" rtlCol="0" anchor="ctr">
            <a:normAutofit/>
          </a:bodyPr>
          <a:lstStyle/>
          <a:p>
            <a:endParaRPr lang="en-US" sz="2000"/>
          </a:p>
          <a:p>
            <a:r>
              <a:rPr lang="en-US" sz="2000"/>
              <a:t>We set up RNN skeleton code that imports desired libraries</a:t>
            </a:r>
            <a:endParaRPr lang="en-US"/>
          </a:p>
          <a:p>
            <a:r>
              <a:rPr lang="en-US" sz="2000"/>
              <a:t>Code uses “out.csv” as input and pulls data out to be the training set</a:t>
            </a:r>
            <a:endParaRPr lang="en-US" sz="2000">
              <a:cs typeface="Calibri"/>
            </a:endParaRPr>
          </a:p>
          <a:p>
            <a:pPr lvl="1"/>
            <a:r>
              <a:rPr lang="en-US" sz="2000"/>
              <a:t>10000 step time series for </a:t>
            </a:r>
            <a:r>
              <a:rPr lang="en-US" sz="2000" err="1"/>
              <a:t>angle_l</a:t>
            </a:r>
            <a:r>
              <a:rPr lang="en-US" sz="2000"/>
              <a:t>, </a:t>
            </a:r>
            <a:r>
              <a:rPr lang="en-US" sz="2000" err="1"/>
              <a:t>angle_m</a:t>
            </a:r>
            <a:r>
              <a:rPr lang="en-US" sz="2000"/>
              <a:t>, </a:t>
            </a:r>
            <a:r>
              <a:rPr lang="en-US" sz="2000" err="1"/>
              <a:t>wm</a:t>
            </a:r>
            <a:r>
              <a:rPr lang="en-US" sz="2000"/>
              <a:t>, </a:t>
            </a:r>
            <a:r>
              <a:rPr lang="en-US" sz="2000" err="1"/>
              <a:t>wl</a:t>
            </a:r>
            <a:endParaRPr lang="en-US" sz="2000" err="1">
              <a:cs typeface="Calibri"/>
            </a:endParaRPr>
          </a:p>
          <a:p>
            <a:pPr lvl="1"/>
            <a:endParaRPr lang="en-US" sz="2000">
              <a:ea typeface="+mn-lt"/>
              <a:cs typeface="+mn-lt"/>
            </a:endParaRPr>
          </a:p>
          <a:p>
            <a:r>
              <a:rPr lang="en-US" sz="2000">
                <a:ea typeface="+mn-lt"/>
                <a:cs typeface="+mn-lt"/>
              </a:rPr>
              <a:t>The Machine Learning block shall be utilized to optimize this position correction process by setting a threshold RMS error as an upper limit on the accepted amount of error that can be tolerated by the control system. </a:t>
            </a:r>
          </a:p>
          <a:p>
            <a:endParaRPr lang="en-US" sz="2000">
              <a:ea typeface="+mn-lt"/>
              <a:cs typeface="+mn-lt"/>
            </a:endParaRPr>
          </a:p>
          <a:p>
            <a:r>
              <a:rPr lang="en-US" sz="2000">
                <a:ea typeface="+mn-lt"/>
                <a:cs typeface="+mn-lt"/>
              </a:rPr>
              <a:t>We can use the updated plant from the hardware team.</a:t>
            </a:r>
            <a:endParaRPr lang="en-US"/>
          </a:p>
          <a:p>
            <a:endParaRPr lang="en-US" sz="2000">
              <a:ea typeface="+mn-lt"/>
              <a:cs typeface="+mn-lt"/>
            </a:endParaRPr>
          </a:p>
          <a:p>
            <a:endParaRPr lang="en-US" sz="2000"/>
          </a:p>
        </p:txBody>
      </p:sp>
      <p:sp>
        <p:nvSpPr>
          <p:cNvPr id="4" name="Content Placeholder 2">
            <a:extLst>
              <a:ext uri="{FF2B5EF4-FFF2-40B4-BE49-F238E27FC236}">
                <a16:creationId xmlns:a16="http://schemas.microsoft.com/office/drawing/2014/main" id="{FA547DB0-483A-3CBC-C76F-E39F19BF8FC1}"/>
              </a:ext>
            </a:extLst>
          </p:cNvPr>
          <p:cNvSpPr txBox="1">
            <a:spLocks/>
          </p:cNvSpPr>
          <p:nvPr/>
        </p:nvSpPr>
        <p:spPr>
          <a:xfrm>
            <a:off x="893820" y="3138267"/>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ea typeface="+mn-lt"/>
              <a:cs typeface="+mn-lt"/>
            </a:endParaRPr>
          </a:p>
          <a:p>
            <a:endParaRPr lang="en-US">
              <a:cs typeface="Calibri"/>
            </a:endParaRPr>
          </a:p>
          <a:p>
            <a:endParaRPr lang="en-US">
              <a:cs typeface="Calibri"/>
            </a:endParaRPr>
          </a:p>
        </p:txBody>
      </p:sp>
      <p:sp>
        <p:nvSpPr>
          <p:cNvPr id="7" name="TextBox 6">
            <a:extLst>
              <a:ext uri="{FF2B5EF4-FFF2-40B4-BE49-F238E27FC236}">
                <a16:creationId xmlns:a16="http://schemas.microsoft.com/office/drawing/2014/main" id="{B5DFE4B4-5DC1-A8A5-7265-49D3DEB450C2}"/>
              </a:ext>
            </a:extLst>
          </p:cNvPr>
          <p:cNvSpPr txBox="1"/>
          <p:nvPr/>
        </p:nvSpPr>
        <p:spPr>
          <a:xfrm>
            <a:off x="1087225" y="443060"/>
            <a:ext cx="55083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a:solidFill>
                  <a:srgbClr val="FFFFFF"/>
                </a:solidFill>
                <a:latin typeface="Calibri Light"/>
              </a:rPr>
              <a:t>Current RNN code</a:t>
            </a:r>
            <a:r>
              <a:rPr lang="en-US" sz="4000">
                <a:solidFill>
                  <a:srgbClr val="FFFFFF"/>
                </a:solidFill>
                <a:latin typeface="Calibri Light"/>
                <a:cs typeface="Calibri Light"/>
              </a:rPr>
              <a:t>​</a:t>
            </a:r>
            <a:endParaRPr lang="en-US" sz="4000">
              <a:solidFill>
                <a:srgbClr val="FFFFFF"/>
              </a:solidFill>
            </a:endParaRPr>
          </a:p>
        </p:txBody>
      </p:sp>
    </p:spTree>
    <p:extLst>
      <p:ext uri="{BB962C8B-B14F-4D97-AF65-F5344CB8AC3E}">
        <p14:creationId xmlns:p14="http://schemas.microsoft.com/office/powerpoint/2010/main" val="3061386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A99A-EC2F-45D1-9D7E-766F5F7A8F9F}"/>
              </a:ext>
            </a:extLst>
          </p:cNvPr>
          <p:cNvSpPr>
            <a:spLocks noGrp="1"/>
          </p:cNvSpPr>
          <p:nvPr>
            <p:ph type="title"/>
          </p:nvPr>
        </p:nvSpPr>
        <p:spPr/>
        <p:txBody>
          <a:bodyPr/>
          <a:lstStyle/>
          <a:p>
            <a:r>
              <a:rPr lang="en-US"/>
              <a:t>Plant Output vs Time </a:t>
            </a:r>
            <a:endParaRPr lang="en-US" b="1">
              <a:cs typeface="Calibri Light"/>
            </a:endParaRPr>
          </a:p>
        </p:txBody>
      </p:sp>
      <p:pic>
        <p:nvPicPr>
          <p:cNvPr id="8" name="Picture 4" descr="A picture containing application&#10;&#10;Description automatically generated">
            <a:extLst>
              <a:ext uri="{FF2B5EF4-FFF2-40B4-BE49-F238E27FC236}">
                <a16:creationId xmlns:a16="http://schemas.microsoft.com/office/drawing/2014/main" id="{3F183538-F10B-0AD1-44DF-7A8090E7FD9C}"/>
              </a:ext>
            </a:extLst>
          </p:cNvPr>
          <p:cNvPicPr>
            <a:picLocks noChangeAspect="1"/>
          </p:cNvPicPr>
          <p:nvPr/>
        </p:nvPicPr>
        <p:blipFill>
          <a:blip r:embed="rId2"/>
          <a:stretch>
            <a:fillRect/>
          </a:stretch>
        </p:blipFill>
        <p:spPr>
          <a:xfrm>
            <a:off x="1292758" y="1778940"/>
            <a:ext cx="9597158" cy="4666652"/>
          </a:xfrm>
          <a:prstGeom prst="rect">
            <a:avLst/>
          </a:prstGeom>
        </p:spPr>
      </p:pic>
    </p:spTree>
    <p:extLst>
      <p:ext uri="{BB962C8B-B14F-4D97-AF65-F5344CB8AC3E}">
        <p14:creationId xmlns:p14="http://schemas.microsoft.com/office/powerpoint/2010/main" val="1922417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FB751D5-2490-F2A3-538C-0601692F8976}"/>
              </a:ext>
            </a:extLst>
          </p:cNvPr>
          <p:cNvSpPr>
            <a:spLocks noGrp="1"/>
          </p:cNvSpPr>
          <p:nvPr>
            <p:ph type="title"/>
          </p:nvPr>
        </p:nvSpPr>
        <p:spPr>
          <a:xfrm>
            <a:off x="838200" y="365125"/>
            <a:ext cx="10515600" cy="1325563"/>
          </a:xfrm>
        </p:spPr>
        <p:txBody>
          <a:bodyPr/>
          <a:lstStyle/>
          <a:p>
            <a:r>
              <a:rPr lang="en-US"/>
              <a:t>Plant Output vs Time </a:t>
            </a:r>
            <a:endParaRPr lang="en-US" b="1">
              <a:cs typeface="Calibri Light"/>
            </a:endParaRPr>
          </a:p>
        </p:txBody>
      </p:sp>
      <p:pic>
        <p:nvPicPr>
          <p:cNvPr id="7" name="Picture 7">
            <a:extLst>
              <a:ext uri="{FF2B5EF4-FFF2-40B4-BE49-F238E27FC236}">
                <a16:creationId xmlns:a16="http://schemas.microsoft.com/office/drawing/2014/main" id="{AB20FEBE-0857-FF3F-A5D6-B4F69B0CB492}"/>
              </a:ext>
            </a:extLst>
          </p:cNvPr>
          <p:cNvPicPr>
            <a:picLocks noChangeAspect="1"/>
          </p:cNvPicPr>
          <p:nvPr/>
        </p:nvPicPr>
        <p:blipFill>
          <a:blip r:embed="rId2"/>
          <a:stretch>
            <a:fillRect/>
          </a:stretch>
        </p:blipFill>
        <p:spPr>
          <a:xfrm>
            <a:off x="1221874" y="1458098"/>
            <a:ext cx="9748252" cy="4677066"/>
          </a:xfrm>
          <a:prstGeom prst="rect">
            <a:avLst/>
          </a:prstGeom>
        </p:spPr>
      </p:pic>
    </p:spTree>
    <p:extLst>
      <p:ext uri="{BB962C8B-B14F-4D97-AF65-F5344CB8AC3E}">
        <p14:creationId xmlns:p14="http://schemas.microsoft.com/office/powerpoint/2010/main" val="3222673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31E845F-2762-CBDB-EBBE-E412F2F79174}"/>
              </a:ext>
            </a:extLst>
          </p:cNvPr>
          <p:cNvSpPr>
            <a:spLocks noGrp="1"/>
          </p:cNvSpPr>
          <p:nvPr>
            <p:ph type="title"/>
          </p:nvPr>
        </p:nvSpPr>
        <p:spPr>
          <a:xfrm>
            <a:off x="477253" y="111125"/>
            <a:ext cx="10515600" cy="1325563"/>
          </a:xfrm>
        </p:spPr>
        <p:txBody>
          <a:bodyPr/>
          <a:lstStyle/>
          <a:p>
            <a:r>
              <a:rPr lang="en-US"/>
              <a:t>Plant Output vs Time </a:t>
            </a:r>
            <a:endParaRPr lang="en-US" b="1">
              <a:cs typeface="Calibri Light"/>
            </a:endParaRPr>
          </a:p>
        </p:txBody>
      </p:sp>
      <p:pic>
        <p:nvPicPr>
          <p:cNvPr id="9" name="Picture 9" descr="A picture containing table&#10;&#10;Description automatically generated">
            <a:extLst>
              <a:ext uri="{FF2B5EF4-FFF2-40B4-BE49-F238E27FC236}">
                <a16:creationId xmlns:a16="http://schemas.microsoft.com/office/drawing/2014/main" id="{A188A59C-48FA-2A53-1BA0-4F02B1A816E5}"/>
              </a:ext>
            </a:extLst>
          </p:cNvPr>
          <p:cNvPicPr>
            <a:picLocks noChangeAspect="1"/>
          </p:cNvPicPr>
          <p:nvPr/>
        </p:nvPicPr>
        <p:blipFill>
          <a:blip r:embed="rId2"/>
          <a:stretch>
            <a:fillRect/>
          </a:stretch>
        </p:blipFill>
        <p:spPr>
          <a:xfrm>
            <a:off x="647031" y="1123887"/>
            <a:ext cx="10884567" cy="5211803"/>
          </a:xfrm>
          <a:prstGeom prst="rect">
            <a:avLst/>
          </a:prstGeom>
        </p:spPr>
      </p:pic>
    </p:spTree>
    <p:extLst>
      <p:ext uri="{BB962C8B-B14F-4D97-AF65-F5344CB8AC3E}">
        <p14:creationId xmlns:p14="http://schemas.microsoft.com/office/powerpoint/2010/main" val="687699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05BA41-EE6E-4F80-8636-447F22DD7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0551713-5BE4-486E-8C78-205557E08AF4}"/>
              </a:ext>
            </a:extLst>
          </p:cNvPr>
          <p:cNvSpPr>
            <a:spLocks noGrp="1"/>
          </p:cNvSpPr>
          <p:nvPr>
            <p:ph type="title"/>
          </p:nvPr>
        </p:nvSpPr>
        <p:spPr>
          <a:xfrm>
            <a:off x="1848465" y="3298722"/>
            <a:ext cx="8495070" cy="1784402"/>
          </a:xfrm>
        </p:spPr>
        <p:txBody>
          <a:bodyPr vert="horz" lIns="91440" tIns="45720" rIns="91440" bIns="45720" rtlCol="0" anchor="b">
            <a:normAutofit/>
          </a:bodyPr>
          <a:lstStyle/>
          <a:p>
            <a:pPr algn="ctr"/>
            <a:r>
              <a:rPr lang="en-US" sz="6000" kern="1200">
                <a:solidFill>
                  <a:srgbClr val="FFFFFF"/>
                </a:solidFill>
                <a:latin typeface="+mj-lt"/>
                <a:ea typeface="+mj-ea"/>
                <a:cs typeface="+mj-cs"/>
              </a:rPr>
              <a:t>Questions?</a:t>
            </a:r>
          </a:p>
        </p:txBody>
      </p:sp>
      <p:sp>
        <p:nvSpPr>
          <p:cNvPr id="12" name="Oval 11">
            <a:extLst>
              <a:ext uri="{FF2B5EF4-FFF2-40B4-BE49-F238E27FC236}">
                <a16:creationId xmlns:a16="http://schemas.microsoft.com/office/drawing/2014/main" id="{CD7549B2-EE05-4558-8C64-AC46755F2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25914" y="889251"/>
            <a:ext cx="2140172" cy="2140172"/>
          </a:xfrm>
          <a:prstGeom prst="ellipse">
            <a:avLst/>
          </a:prstGeom>
          <a:solidFill>
            <a:srgbClr val="FFFFFF"/>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Questions">
            <a:extLst>
              <a:ext uri="{FF2B5EF4-FFF2-40B4-BE49-F238E27FC236}">
                <a16:creationId xmlns:a16="http://schemas.microsoft.com/office/drawing/2014/main" id="{2C62F9A4-8627-C67F-900E-3F1ADE8B020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264" y="1371601"/>
            <a:ext cx="1175474" cy="1175474"/>
          </a:xfrm>
          <a:prstGeom prst="rect">
            <a:avLst/>
          </a:prstGeom>
        </p:spPr>
      </p:pic>
    </p:spTree>
    <p:extLst>
      <p:ext uri="{BB962C8B-B14F-4D97-AF65-F5344CB8AC3E}">
        <p14:creationId xmlns:p14="http://schemas.microsoft.com/office/powerpoint/2010/main" val="3559556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422138CA-6059-4C87-9C18-E15C885A54D9}"/>
              </a:ext>
            </a:extLst>
          </p:cNvPr>
          <p:cNvPicPr>
            <a:picLocks noChangeAspect="1"/>
          </p:cNvPicPr>
          <p:nvPr/>
        </p:nvPicPr>
        <p:blipFill>
          <a:blip r:embed="rId2"/>
          <a:stretch>
            <a:fillRect/>
          </a:stretch>
        </p:blipFill>
        <p:spPr>
          <a:xfrm>
            <a:off x="3142" y="2506"/>
            <a:ext cx="12264272" cy="1432576"/>
          </a:xfrm>
          <a:prstGeom prst="rect">
            <a:avLst/>
          </a:prstGeom>
        </p:spPr>
      </p:pic>
      <p:graphicFrame>
        <p:nvGraphicFramePr>
          <p:cNvPr id="12" name="Content Placeholder 2">
            <a:extLst>
              <a:ext uri="{FF2B5EF4-FFF2-40B4-BE49-F238E27FC236}">
                <a16:creationId xmlns:a16="http://schemas.microsoft.com/office/drawing/2014/main" id="{4956E9FB-FA86-4C8B-ADF1-83FED2404FB3}"/>
              </a:ext>
            </a:extLst>
          </p:cNvPr>
          <p:cNvGraphicFramePr>
            <a:graphicFrameLocks noGrp="1"/>
          </p:cNvGraphicFramePr>
          <p:nvPr>
            <p:ph idx="4294967295"/>
            <p:extLst>
              <p:ext uri="{D42A27DB-BD31-4B8C-83A1-F6EECF244321}">
                <p14:modId xmlns:p14="http://schemas.microsoft.com/office/powerpoint/2010/main" val="1777990131"/>
              </p:ext>
            </p:extLst>
          </p:nvPr>
        </p:nvGraphicFramePr>
        <p:xfrm>
          <a:off x="874059" y="165753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ADDD21B0-BEC2-447A-9616-4F338158666A}"/>
              </a:ext>
            </a:extLst>
          </p:cNvPr>
          <p:cNvSpPr txBox="1">
            <a:spLocks/>
          </p:cNvSpPr>
          <p:nvPr/>
        </p:nvSpPr>
        <p:spPr>
          <a:xfrm>
            <a:off x="838200" y="305807"/>
            <a:ext cx="10515600" cy="113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200">
                <a:solidFill>
                  <a:schemeClr val="bg1"/>
                </a:solidFill>
                <a:cs typeface="Calibri Light"/>
              </a:rPr>
              <a:t>Problem Statement</a:t>
            </a:r>
          </a:p>
        </p:txBody>
      </p:sp>
    </p:spTree>
    <p:extLst>
      <p:ext uri="{BB962C8B-B14F-4D97-AF65-F5344CB8AC3E}">
        <p14:creationId xmlns:p14="http://schemas.microsoft.com/office/powerpoint/2010/main" val="3720473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8" descr="Shape&#10;&#10;Description automatically generated">
            <a:extLst>
              <a:ext uri="{FF2B5EF4-FFF2-40B4-BE49-F238E27FC236}">
                <a16:creationId xmlns:a16="http://schemas.microsoft.com/office/drawing/2014/main" id="{FCD2EFC6-3469-4709-B4BB-7A9527689CBA}"/>
              </a:ext>
            </a:extLst>
          </p:cNvPr>
          <p:cNvPicPr>
            <a:picLocks noChangeAspect="1"/>
          </p:cNvPicPr>
          <p:nvPr/>
        </p:nvPicPr>
        <p:blipFill>
          <a:blip r:embed="rId2"/>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F7B59874-AFD3-429F-BD4E-2355372FC9E8}"/>
              </a:ext>
            </a:extLst>
          </p:cNvPr>
          <p:cNvSpPr>
            <a:spLocks noGrp="1"/>
          </p:cNvSpPr>
          <p:nvPr>
            <p:ph type="title"/>
          </p:nvPr>
        </p:nvSpPr>
        <p:spPr>
          <a:xfrm>
            <a:off x="838200" y="305807"/>
            <a:ext cx="10515600" cy="1133499"/>
          </a:xfrm>
        </p:spPr>
        <p:txBody>
          <a:bodyPr>
            <a:normAutofit/>
          </a:bodyPr>
          <a:lstStyle/>
          <a:p>
            <a:pPr algn="ctr"/>
            <a:r>
              <a:rPr lang="en-US" sz="5200">
                <a:solidFill>
                  <a:schemeClr val="bg1"/>
                </a:solidFill>
                <a:cs typeface="Calibri Light"/>
              </a:rPr>
              <a:t>Project Description</a:t>
            </a:r>
          </a:p>
        </p:txBody>
      </p:sp>
      <p:graphicFrame>
        <p:nvGraphicFramePr>
          <p:cNvPr id="5" name="Content Placeholder 2">
            <a:extLst>
              <a:ext uri="{FF2B5EF4-FFF2-40B4-BE49-F238E27FC236}">
                <a16:creationId xmlns:a16="http://schemas.microsoft.com/office/drawing/2014/main" id="{EF2AEB23-DBCB-4E90-8141-3251B3561BE0}"/>
              </a:ext>
            </a:extLst>
          </p:cNvPr>
          <p:cNvGraphicFramePr>
            <a:graphicFrameLocks noGrp="1"/>
          </p:cNvGraphicFramePr>
          <p:nvPr>
            <p:ph idx="1"/>
            <p:extLst>
              <p:ext uri="{D42A27DB-BD31-4B8C-83A1-F6EECF244321}">
                <p14:modId xmlns:p14="http://schemas.microsoft.com/office/powerpoint/2010/main" val="237493213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2247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7CED1E-5317-4D4E-95AF-409A7F3F5E67}"/>
              </a:ext>
            </a:extLst>
          </p:cNvPr>
          <p:cNvSpPr>
            <a:spLocks noGrp="1"/>
          </p:cNvSpPr>
          <p:nvPr>
            <p:ph type="title"/>
          </p:nvPr>
        </p:nvSpPr>
        <p:spPr>
          <a:xfrm>
            <a:off x="554608" y="348865"/>
            <a:ext cx="10044023" cy="877729"/>
          </a:xfrm>
        </p:spPr>
        <p:txBody>
          <a:bodyPr anchor="ctr">
            <a:normAutofit/>
          </a:bodyPr>
          <a:lstStyle/>
          <a:p>
            <a:r>
              <a:rPr lang="en-US" sz="4000">
                <a:solidFill>
                  <a:srgbClr val="FFFFFF"/>
                </a:solidFill>
                <a:cs typeface="Calibri Light"/>
              </a:rPr>
              <a:t>Main steps to take:</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63166FAC-F7EA-44FB-A73F-78B4769F05AC}"/>
              </a:ext>
            </a:extLst>
          </p:cNvPr>
          <p:cNvGraphicFramePr>
            <a:graphicFrameLocks noGrp="1"/>
          </p:cNvGraphicFramePr>
          <p:nvPr>
            <p:ph idx="1"/>
            <p:extLst>
              <p:ext uri="{D42A27DB-BD31-4B8C-83A1-F6EECF244321}">
                <p14:modId xmlns:p14="http://schemas.microsoft.com/office/powerpoint/2010/main" val="339819298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79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8" descr="Shape&#10;&#10;Description automatically generated">
            <a:extLst>
              <a:ext uri="{FF2B5EF4-FFF2-40B4-BE49-F238E27FC236}">
                <a16:creationId xmlns:a16="http://schemas.microsoft.com/office/drawing/2014/main" id="{9ADA1183-9520-4BE9-A68F-F755E4AF1C37}"/>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EEE9C33F-3282-4B51-A726-60E248995192}"/>
              </a:ext>
            </a:extLst>
          </p:cNvPr>
          <p:cNvSpPr>
            <a:spLocks noGrp="1"/>
          </p:cNvSpPr>
          <p:nvPr>
            <p:ph type="title"/>
          </p:nvPr>
        </p:nvSpPr>
        <p:spPr>
          <a:xfrm>
            <a:off x="838200" y="374536"/>
            <a:ext cx="10515600" cy="1325563"/>
          </a:xfrm>
        </p:spPr>
        <p:txBody>
          <a:bodyPr/>
          <a:lstStyle/>
          <a:p>
            <a:r>
              <a:rPr lang="en-US">
                <a:solidFill>
                  <a:schemeClr val="bg1"/>
                </a:solidFill>
              </a:rPr>
              <a:t>Existing Infrastructure</a:t>
            </a:r>
          </a:p>
        </p:txBody>
      </p:sp>
      <p:sp>
        <p:nvSpPr>
          <p:cNvPr id="3" name="Content Placeholder 2">
            <a:extLst>
              <a:ext uri="{FF2B5EF4-FFF2-40B4-BE49-F238E27FC236}">
                <a16:creationId xmlns:a16="http://schemas.microsoft.com/office/drawing/2014/main" id="{8128A983-C661-421F-9330-FD3CC13BC309}"/>
              </a:ext>
            </a:extLst>
          </p:cNvPr>
          <p:cNvSpPr>
            <a:spLocks noGrp="1"/>
          </p:cNvSpPr>
          <p:nvPr>
            <p:ph idx="1"/>
          </p:nvPr>
        </p:nvSpPr>
        <p:spPr>
          <a:xfrm>
            <a:off x="763694" y="1807112"/>
            <a:ext cx="6144491" cy="4351338"/>
          </a:xfrm>
        </p:spPr>
        <p:txBody>
          <a:bodyPr vert="horz" lIns="91440" tIns="45720" rIns="91440" bIns="45720" rtlCol="0" anchor="t">
            <a:normAutofit/>
          </a:bodyPr>
          <a:lstStyle/>
          <a:p>
            <a:r>
              <a:rPr lang="en-US" err="1"/>
              <a:t>Matlab</a:t>
            </a:r>
            <a:r>
              <a:rPr lang="en-US"/>
              <a:t>/Simulink model that simulates dynamic response of antenna tracking system in time domain</a:t>
            </a:r>
            <a:endParaRPr lang="en-US">
              <a:cs typeface="Calibri"/>
            </a:endParaRPr>
          </a:p>
          <a:p>
            <a:pPr lvl="1"/>
            <a:r>
              <a:rPr lang="en-US"/>
              <a:t>Model is used to reliably generate training data for the ML algorithm</a:t>
            </a:r>
          </a:p>
          <a:p>
            <a:pPr marL="457200" lvl="1" indent="0">
              <a:buNone/>
            </a:pPr>
            <a:endParaRPr lang="en-US"/>
          </a:p>
          <a:p>
            <a:r>
              <a:rPr lang="en-US"/>
              <a:t>Work is in close conjunction with AMEND Analog team</a:t>
            </a:r>
            <a:endParaRPr lang="en-US">
              <a:cs typeface="Calibri"/>
            </a:endParaRPr>
          </a:p>
          <a:p>
            <a:pPr lvl="1"/>
            <a:r>
              <a:rPr lang="en-US"/>
              <a:t>Analog team can at any point provide us with an updated model to generate more accurate data</a:t>
            </a:r>
            <a:endParaRPr lang="en-US">
              <a:cs typeface="Calibri"/>
            </a:endParaRPr>
          </a:p>
        </p:txBody>
      </p:sp>
      <p:pic>
        <p:nvPicPr>
          <p:cNvPr id="6" name="Picture 5">
            <a:extLst>
              <a:ext uri="{FF2B5EF4-FFF2-40B4-BE49-F238E27FC236}">
                <a16:creationId xmlns:a16="http://schemas.microsoft.com/office/drawing/2014/main" id="{9D5B5169-8C26-4628-A649-6D12E8D012F0}"/>
              </a:ext>
            </a:extLst>
          </p:cNvPr>
          <p:cNvPicPr>
            <a:picLocks noChangeAspect="1"/>
          </p:cNvPicPr>
          <p:nvPr/>
        </p:nvPicPr>
        <p:blipFill rotWithShape="1">
          <a:blip r:embed="rId4"/>
          <a:srcRect l="788" t="1470" r="953" b="1307"/>
          <a:stretch/>
        </p:blipFill>
        <p:spPr>
          <a:xfrm>
            <a:off x="6982691" y="2647522"/>
            <a:ext cx="4743178" cy="2369063"/>
          </a:xfrm>
          <a:prstGeom prst="rect">
            <a:avLst/>
          </a:prstGeom>
        </p:spPr>
      </p:pic>
      <p:sp>
        <p:nvSpPr>
          <p:cNvPr id="7" name="TextBox 6">
            <a:extLst>
              <a:ext uri="{FF2B5EF4-FFF2-40B4-BE49-F238E27FC236}">
                <a16:creationId xmlns:a16="http://schemas.microsoft.com/office/drawing/2014/main" id="{2B670EF8-FE1D-44A5-9B39-1BB9DA585D36}"/>
              </a:ext>
            </a:extLst>
          </p:cNvPr>
          <p:cNvSpPr txBox="1"/>
          <p:nvPr/>
        </p:nvSpPr>
        <p:spPr>
          <a:xfrm>
            <a:off x="7627694" y="5128953"/>
            <a:ext cx="4098175" cy="365760"/>
          </a:xfrm>
          <a:prstGeom prst="rect">
            <a:avLst/>
          </a:prstGeom>
          <a:noFill/>
        </p:spPr>
        <p:txBody>
          <a:bodyPr wrap="square" rtlCol="0">
            <a:spAutoFit/>
          </a:bodyPr>
          <a:lstStyle/>
          <a:p>
            <a:r>
              <a:rPr lang="en-US"/>
              <a:t>Block diagram for existing RF model</a:t>
            </a:r>
          </a:p>
        </p:txBody>
      </p:sp>
    </p:spTree>
    <p:extLst>
      <p:ext uri="{BB962C8B-B14F-4D97-AF65-F5344CB8AC3E}">
        <p14:creationId xmlns:p14="http://schemas.microsoft.com/office/powerpoint/2010/main" val="40786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8" descr="Shape&#10;&#10;Description automatically generated">
            <a:extLst>
              <a:ext uri="{FF2B5EF4-FFF2-40B4-BE49-F238E27FC236}">
                <a16:creationId xmlns:a16="http://schemas.microsoft.com/office/drawing/2014/main" id="{0A8FFAAF-CB67-4270-B36E-A1C76A26BFBB}"/>
              </a:ext>
            </a:extLst>
          </p:cNvPr>
          <p:cNvPicPr>
            <a:picLocks noChangeAspect="1"/>
          </p:cNvPicPr>
          <p:nvPr/>
        </p:nvPicPr>
        <p:blipFill>
          <a:blip r:embed="rId3"/>
          <a:stretch>
            <a:fillRect/>
          </a:stretch>
        </p:blipFill>
        <p:spPr>
          <a:xfrm>
            <a:off x="3142" y="2506"/>
            <a:ext cx="12264272" cy="1432576"/>
          </a:xfrm>
          <a:prstGeom prst="rect">
            <a:avLst/>
          </a:prstGeom>
        </p:spPr>
      </p:pic>
      <p:sp>
        <p:nvSpPr>
          <p:cNvPr id="2" name="Title 1">
            <a:extLst>
              <a:ext uri="{FF2B5EF4-FFF2-40B4-BE49-F238E27FC236}">
                <a16:creationId xmlns:a16="http://schemas.microsoft.com/office/drawing/2014/main" id="{045DFC42-F83A-46BF-AC19-E7486FC7D19E}"/>
              </a:ext>
            </a:extLst>
          </p:cNvPr>
          <p:cNvSpPr>
            <a:spLocks noGrp="1"/>
          </p:cNvSpPr>
          <p:nvPr>
            <p:ph type="title"/>
          </p:nvPr>
        </p:nvSpPr>
        <p:spPr/>
        <p:txBody>
          <a:bodyPr/>
          <a:lstStyle/>
          <a:p>
            <a:r>
              <a:rPr lang="en-US">
                <a:solidFill>
                  <a:schemeClr val="bg1"/>
                </a:solidFill>
                <a:cs typeface="Calibri"/>
              </a:rPr>
              <a:t>Ideation and Tradeoffs</a:t>
            </a:r>
          </a:p>
        </p:txBody>
      </p:sp>
      <p:sp>
        <p:nvSpPr>
          <p:cNvPr id="8" name="TextBox 7">
            <a:extLst>
              <a:ext uri="{FF2B5EF4-FFF2-40B4-BE49-F238E27FC236}">
                <a16:creationId xmlns:a16="http://schemas.microsoft.com/office/drawing/2014/main" id="{795312BD-3A61-4A10-89A0-235D43AA8A3E}"/>
              </a:ext>
            </a:extLst>
          </p:cNvPr>
          <p:cNvSpPr txBox="1"/>
          <p:nvPr/>
        </p:nvSpPr>
        <p:spPr>
          <a:xfrm>
            <a:off x="838200" y="1860447"/>
            <a:ext cx="10227733" cy="2800767"/>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en-US" sz="2800">
                <a:solidFill>
                  <a:srgbClr val="000000"/>
                </a:solidFill>
                <a:cs typeface="Times New Roman"/>
              </a:rPr>
              <a:t>Solution uses MATLAB to generate a database and uses Python libraries such as TensorFlow to run an RNN algorithm  </a:t>
            </a:r>
            <a:endParaRPr lang="en-US" sz="2800"/>
          </a:p>
          <a:p>
            <a:pPr marL="742950" lvl="1" indent="-285750">
              <a:spcAft>
                <a:spcPts val="600"/>
              </a:spcAft>
              <a:buFont typeface="Arial,Sans-Serif" panose="020B0604020202020204" pitchFamily="34" charset="0"/>
              <a:buChar char="•"/>
            </a:pPr>
            <a:r>
              <a:rPr lang="en-US" sz="2400">
                <a:solidFill>
                  <a:srgbClr val="000000"/>
                </a:solidFill>
                <a:cs typeface="Times New Roman"/>
              </a:rPr>
              <a:t>Implementing solution within MATLAB toolbox is not computationally ideal</a:t>
            </a:r>
            <a:endParaRPr lang="en-US" sz="2400">
              <a:solidFill>
                <a:srgbClr val="000000"/>
              </a:solidFill>
              <a:cs typeface="Calibri"/>
            </a:endParaRPr>
          </a:p>
          <a:p>
            <a:pPr marL="742950" lvl="1" indent="-285750">
              <a:spcAft>
                <a:spcPts val="600"/>
              </a:spcAft>
              <a:buFont typeface="Arial,Sans-Serif" panose="020B0604020202020204" pitchFamily="34" charset="0"/>
              <a:buChar char="•"/>
            </a:pPr>
            <a:r>
              <a:rPr lang="en-US" sz="2400">
                <a:solidFill>
                  <a:srgbClr val="000000"/>
                </a:solidFill>
                <a:cs typeface="Times New Roman"/>
              </a:rPr>
              <a:t>RNN feeds output back into MATLAB input</a:t>
            </a:r>
          </a:p>
          <a:p>
            <a:pPr marL="285750" indent="-285750">
              <a:spcAft>
                <a:spcPts val="600"/>
              </a:spcAft>
              <a:buFont typeface="Arial,Sans-Serif" panose="020B0604020202020204" pitchFamily="34" charset="0"/>
              <a:buChar char="•"/>
            </a:pPr>
            <a:r>
              <a:rPr lang="en-US" sz="2400">
                <a:solidFill>
                  <a:srgbClr val="000000"/>
                </a:solidFill>
                <a:cs typeface="Times New Roman"/>
              </a:rPr>
              <a:t>Got rid of D block</a:t>
            </a:r>
            <a:endParaRPr lang="en-US" sz="2800">
              <a:solidFill>
                <a:srgbClr val="000000"/>
              </a:solidFill>
              <a:cs typeface="Times New Roman"/>
            </a:endParaRPr>
          </a:p>
          <a:p>
            <a:pPr marL="285750" indent="-285750">
              <a:spcAft>
                <a:spcPts val="600"/>
              </a:spcAft>
              <a:buFont typeface="Arial" panose="020B0604020202020204" pitchFamily="34" charset="0"/>
              <a:buChar char="•"/>
            </a:pPr>
            <a:endParaRPr lang="en-US" sz="2800">
              <a:cs typeface="Times New Roman"/>
            </a:endParaRPr>
          </a:p>
        </p:txBody>
      </p:sp>
    </p:spTree>
    <p:extLst>
      <p:ext uri="{BB962C8B-B14F-4D97-AF65-F5344CB8AC3E}">
        <p14:creationId xmlns:p14="http://schemas.microsoft.com/office/powerpoint/2010/main" val="423084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E23461-79D9-0C60-6B35-F3926126425D}"/>
              </a:ext>
            </a:extLst>
          </p:cNvPr>
          <p:cNvSpPr>
            <a:spLocks noGrp="1"/>
          </p:cNvSpPr>
          <p:nvPr>
            <p:ph type="title"/>
          </p:nvPr>
        </p:nvSpPr>
        <p:spPr>
          <a:xfrm>
            <a:off x="387765" y="-380295"/>
            <a:ext cx="4959603" cy="1642969"/>
          </a:xfrm>
        </p:spPr>
        <p:txBody>
          <a:bodyPr vert="horz" lIns="91440" tIns="45720" rIns="91440" bIns="45720" rtlCol="0" anchor="b">
            <a:normAutofit/>
          </a:bodyPr>
          <a:lstStyle/>
          <a:p>
            <a:r>
              <a:rPr lang="en-US" sz="4000" kern="1200">
                <a:solidFill>
                  <a:schemeClr val="tx1"/>
                </a:solidFill>
                <a:latin typeface="+mj-lt"/>
                <a:ea typeface="+mj-ea"/>
                <a:cs typeface="+mj-cs"/>
              </a:rPr>
              <a:t>Solution Block Diagram</a:t>
            </a:r>
          </a:p>
        </p:txBody>
      </p:sp>
      <p:sp>
        <p:nvSpPr>
          <p:cNvPr id="3" name="TextBox 2">
            <a:extLst>
              <a:ext uri="{FF2B5EF4-FFF2-40B4-BE49-F238E27FC236}">
                <a16:creationId xmlns:a16="http://schemas.microsoft.com/office/drawing/2014/main" id="{408A0CAD-741F-E07F-2FF1-02007E1B77DF}"/>
              </a:ext>
            </a:extLst>
          </p:cNvPr>
          <p:cNvSpPr txBox="1"/>
          <p:nvPr/>
        </p:nvSpPr>
        <p:spPr>
          <a:xfrm>
            <a:off x="478535" y="1777488"/>
            <a:ext cx="5708234" cy="352256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r>
              <a:rPr lang="en-US" sz="2000"/>
              <a:t>How fast is update?</a:t>
            </a:r>
          </a:p>
          <a:p>
            <a:pPr lvl="1" indent="-228600">
              <a:lnSpc>
                <a:spcPct val="90000"/>
              </a:lnSpc>
              <a:spcAft>
                <a:spcPts val="600"/>
              </a:spcAft>
              <a:buFont typeface="Arial" panose="020B0604020202020204" pitchFamily="34" charset="0"/>
              <a:buChar char="•"/>
            </a:pPr>
            <a:r>
              <a:rPr lang="en-US" sz="2000"/>
              <a:t>Approximately 1 kHz for new reference satellite positions</a:t>
            </a:r>
          </a:p>
          <a:p>
            <a:pPr lvl="1" indent="-228600">
              <a:lnSpc>
                <a:spcPct val="90000"/>
              </a:lnSpc>
              <a:spcAft>
                <a:spcPts val="600"/>
              </a:spcAft>
              <a:buFont typeface="Arial" panose="020B0604020202020204" pitchFamily="34" charset="0"/>
              <a:buChar char="•"/>
            </a:pPr>
            <a:r>
              <a:rPr lang="en-US" sz="2000"/>
              <a:t>Minutes to hours for control parameters.</a:t>
            </a:r>
          </a:p>
          <a:p>
            <a:pPr indent="-228600">
              <a:lnSpc>
                <a:spcPct val="90000"/>
              </a:lnSpc>
              <a:spcAft>
                <a:spcPts val="600"/>
              </a:spcAft>
              <a:buFont typeface="Arial" panose="020B0604020202020204" pitchFamily="34" charset="0"/>
              <a:buChar char="•"/>
            </a:pPr>
            <a:r>
              <a:rPr lang="en-US" sz="2000"/>
              <a:t>Error constraint – aim to implement upper threshold on RMS error in order to systematically tune the tracking system's desired accuracy.</a:t>
            </a:r>
            <a:endParaRPr lang="en-US" sz="2000">
              <a:ea typeface="Calibri"/>
              <a:cs typeface="Calibri"/>
            </a:endParaRPr>
          </a:p>
          <a:p>
            <a:pPr indent="-228600">
              <a:lnSpc>
                <a:spcPct val="90000"/>
              </a:lnSpc>
              <a:spcAft>
                <a:spcPts val="600"/>
              </a:spcAft>
              <a:buFont typeface="Arial" panose="020B0604020202020204" pitchFamily="34" charset="0"/>
              <a:buChar char="•"/>
            </a:pPr>
            <a:endParaRPr lang="en-US" sz="2000">
              <a:ea typeface="Calibri"/>
              <a:cs typeface="Calibri"/>
            </a:endParaRPr>
          </a:p>
        </p:txBody>
      </p:sp>
      <p:pic>
        <p:nvPicPr>
          <p:cNvPr id="4" name="Picture 4" descr="Graphical user interface, diagram&#10;&#10;Description automatically generated">
            <a:extLst>
              <a:ext uri="{FF2B5EF4-FFF2-40B4-BE49-F238E27FC236}">
                <a16:creationId xmlns:a16="http://schemas.microsoft.com/office/drawing/2014/main" id="{781026CF-5722-07AF-839C-4B3376AA99C6}"/>
              </a:ext>
            </a:extLst>
          </p:cNvPr>
          <p:cNvPicPr>
            <a:picLocks noGrp="1" noChangeAspect="1"/>
          </p:cNvPicPr>
          <p:nvPr>
            <p:ph idx="1"/>
          </p:nvPr>
        </p:nvPicPr>
        <p:blipFill>
          <a:blip r:embed="rId2"/>
          <a:stretch>
            <a:fillRect/>
          </a:stretch>
        </p:blipFill>
        <p:spPr>
          <a:xfrm>
            <a:off x="6284761" y="1777488"/>
            <a:ext cx="5428704" cy="3162220"/>
          </a:xfrm>
          <a:prstGeom prst="rect">
            <a:avLst/>
          </a:prstGeom>
        </p:spPr>
      </p:pic>
      <p:sp>
        <p:nvSpPr>
          <p:cNvPr id="15" name="Rectangle 10">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307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FC080-A436-67A9-7088-0FC219DD2B08}"/>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cs typeface="Calibri Light"/>
              </a:rPr>
              <a:t>Data Generation</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CDC9FBA1-6359-3ECA-25F6-5DBCF723C1D2}"/>
              </a:ext>
            </a:extLst>
          </p:cNvPr>
          <p:cNvGraphicFramePr>
            <a:graphicFrameLocks noGrp="1"/>
          </p:cNvGraphicFramePr>
          <p:nvPr>
            <p:ph idx="1"/>
            <p:extLst>
              <p:ext uri="{D42A27DB-BD31-4B8C-83A1-F6EECF244321}">
                <p14:modId xmlns:p14="http://schemas.microsoft.com/office/powerpoint/2010/main" val="308685914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2424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8CB24-968C-E580-F243-DB0ABFE7FE58}"/>
              </a:ext>
            </a:extLst>
          </p:cNvPr>
          <p:cNvSpPr>
            <a:spLocks noGrp="1"/>
          </p:cNvSpPr>
          <p:nvPr>
            <p:ph type="title"/>
          </p:nvPr>
        </p:nvSpPr>
        <p:spPr/>
        <p:txBody>
          <a:bodyPr/>
          <a:lstStyle/>
          <a:p>
            <a:r>
              <a:rPr lang="en-US">
                <a:cs typeface="Calibri Light"/>
              </a:rPr>
              <a:t>Data Generation</a:t>
            </a:r>
            <a:endParaRPr lang="en-US"/>
          </a:p>
        </p:txBody>
      </p:sp>
      <p:sp>
        <p:nvSpPr>
          <p:cNvPr id="3" name="Content Placeholder 2">
            <a:extLst>
              <a:ext uri="{FF2B5EF4-FFF2-40B4-BE49-F238E27FC236}">
                <a16:creationId xmlns:a16="http://schemas.microsoft.com/office/drawing/2014/main" id="{AA4913B5-75A6-FF85-EC5D-2FC160A6C98B}"/>
              </a:ext>
            </a:extLst>
          </p:cNvPr>
          <p:cNvSpPr>
            <a:spLocks noGrp="1"/>
          </p:cNvSpPr>
          <p:nvPr>
            <p:ph idx="1"/>
          </p:nvPr>
        </p:nvSpPr>
        <p:spPr/>
        <p:txBody>
          <a:bodyPr vert="horz" lIns="91440" tIns="45720" rIns="91440" bIns="45720" rtlCol="0" anchor="t">
            <a:normAutofit/>
          </a:bodyPr>
          <a:lstStyle/>
          <a:p>
            <a:r>
              <a:rPr lang="en-US">
                <a:cs typeface="Calibri"/>
              </a:rPr>
              <a:t>We apply variations to the eigenvalue  "Lambda“</a:t>
            </a:r>
          </a:p>
          <a:p>
            <a:r>
              <a:rPr lang="en-US">
                <a:cs typeface="Calibri"/>
              </a:rPr>
              <a:t>There is a direct dependence of </a:t>
            </a:r>
            <a:r>
              <a:rPr lang="en-US" err="1">
                <a:cs typeface="Calibri"/>
              </a:rPr>
              <a:t>Kp</a:t>
            </a:r>
            <a:r>
              <a:rPr lang="en-US">
                <a:cs typeface="Calibri"/>
              </a:rPr>
              <a:t> and Ki on this parameter.</a:t>
            </a:r>
          </a:p>
          <a:p>
            <a:r>
              <a:rPr lang="en-US">
                <a:cs typeface="Calibri"/>
              </a:rPr>
              <a:t>We generate different errors, outputs, </a:t>
            </a:r>
            <a:r>
              <a:rPr lang="en-US" err="1">
                <a:cs typeface="Calibri"/>
              </a:rPr>
              <a:t>Kp</a:t>
            </a:r>
            <a:r>
              <a:rPr lang="en-US">
                <a:cs typeface="Calibri"/>
              </a:rPr>
              <a:t> and Ki's, and RMS errors.</a:t>
            </a:r>
            <a:endParaRPr lang="en-US"/>
          </a:p>
        </p:txBody>
      </p:sp>
      <p:pic>
        <p:nvPicPr>
          <p:cNvPr id="6" name="Picture 5">
            <a:extLst>
              <a:ext uri="{FF2B5EF4-FFF2-40B4-BE49-F238E27FC236}">
                <a16:creationId xmlns:a16="http://schemas.microsoft.com/office/drawing/2014/main" id="{5173E158-5A49-4085-953E-8F2621DD36E6}"/>
              </a:ext>
            </a:extLst>
          </p:cNvPr>
          <p:cNvPicPr>
            <a:picLocks noChangeAspect="1"/>
          </p:cNvPicPr>
          <p:nvPr/>
        </p:nvPicPr>
        <p:blipFill rotWithShape="1">
          <a:blip r:embed="rId2"/>
          <a:srcRect t="6999"/>
          <a:stretch/>
        </p:blipFill>
        <p:spPr>
          <a:xfrm>
            <a:off x="1651029" y="3790602"/>
            <a:ext cx="8258175" cy="1824817"/>
          </a:xfrm>
          <a:prstGeom prst="rect">
            <a:avLst/>
          </a:prstGeom>
        </p:spPr>
      </p:pic>
      <p:sp>
        <p:nvSpPr>
          <p:cNvPr id="7" name="TextBox 6">
            <a:extLst>
              <a:ext uri="{FF2B5EF4-FFF2-40B4-BE49-F238E27FC236}">
                <a16:creationId xmlns:a16="http://schemas.microsoft.com/office/drawing/2014/main" id="{0534A7B4-78D4-47A0-A194-D2D08C06FA5B}"/>
              </a:ext>
            </a:extLst>
          </p:cNvPr>
          <p:cNvSpPr txBox="1"/>
          <p:nvPr/>
        </p:nvSpPr>
        <p:spPr>
          <a:xfrm>
            <a:off x="3755274" y="5615419"/>
            <a:ext cx="4049683" cy="369332"/>
          </a:xfrm>
          <a:prstGeom prst="rect">
            <a:avLst/>
          </a:prstGeom>
          <a:noFill/>
        </p:spPr>
        <p:txBody>
          <a:bodyPr wrap="square" rtlCol="0">
            <a:spAutoFit/>
          </a:bodyPr>
          <a:lstStyle/>
          <a:p>
            <a:r>
              <a:rPr lang="en-US"/>
              <a:t>Relationship between </a:t>
            </a:r>
            <a:r>
              <a:rPr lang="en-US" err="1"/>
              <a:t>Kp</a:t>
            </a:r>
            <a:r>
              <a:rPr lang="en-US"/>
              <a:t>, Ki, and Lambda</a:t>
            </a:r>
          </a:p>
        </p:txBody>
      </p:sp>
    </p:spTree>
    <p:extLst>
      <p:ext uri="{BB962C8B-B14F-4D97-AF65-F5344CB8AC3E}">
        <p14:creationId xmlns:p14="http://schemas.microsoft.com/office/powerpoint/2010/main" val="3608262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D6DA008BD179343962DD4B8D4E8ACA3" ma:contentTypeVersion="10" ma:contentTypeDescription="Create a new document." ma:contentTypeScope="" ma:versionID="f779daaaa6830d50e4c63dc07e6b2213">
  <xsd:schema xmlns:xsd="http://www.w3.org/2001/XMLSchema" xmlns:xs="http://www.w3.org/2001/XMLSchema" xmlns:p="http://schemas.microsoft.com/office/2006/metadata/properties" xmlns:ns2="4c02f423-383e-4afd-8bb3-20270cc9c208" targetNamespace="http://schemas.microsoft.com/office/2006/metadata/properties" ma:root="true" ma:fieldsID="1c367d518cba31f1fcb8c0a2024e71f5" ns2:_="">
    <xsd:import namespace="4c02f423-383e-4afd-8bb3-20270cc9c20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02f423-383e-4afd-8bb3-20270cc9c2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D1635E-9A0A-4DF9-BB52-C2BBEDCDBA7D}">
  <ds:schemaRefs>
    <ds:schemaRef ds:uri="http://schemas.microsoft.com/sharepoint/v3/contenttype/forms"/>
  </ds:schemaRefs>
</ds:datastoreItem>
</file>

<file path=customXml/itemProps2.xml><?xml version="1.0" encoding="utf-8"?>
<ds:datastoreItem xmlns:ds="http://schemas.openxmlformats.org/officeDocument/2006/customXml" ds:itemID="{4B9BA2DA-15EF-487B-B17C-428BF9CA7BF2}">
  <ds:schemaRefs>
    <ds:schemaRef ds:uri="4c02f423-383e-4afd-8bb3-20270cc9c20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9635BA2-B24C-408C-B5BC-644EBF3E5378}">
  <ds:schemaRefs>
    <ds:schemaRef ds:uri="4c02f423-383e-4afd-8bb3-20270cc9c20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16</Slides>
  <Notes>2</Notes>
  <HiddenSlides>0</HiddenSlides>
  <ScaleCrop>false</ScaleCrop>
  <HeadingPairs>
    <vt:vector size="4" baseType="variant">
      <vt:variant>
        <vt:lpstr>Theme</vt:lpstr>
      </vt:variant>
      <vt:variant>
        <vt:i4>2</vt:i4>
      </vt:variant>
      <vt:variant>
        <vt:lpstr>Slide Titles</vt:lpstr>
      </vt:variant>
      <vt:variant>
        <vt:i4>16</vt:i4>
      </vt:variant>
    </vt:vector>
  </HeadingPairs>
  <TitlesOfParts>
    <vt:vector size="18" baseType="lpstr">
      <vt:lpstr>Office Theme</vt:lpstr>
      <vt:lpstr>Office Theme</vt:lpstr>
      <vt:lpstr>AMEND ML</vt:lpstr>
      <vt:lpstr>PowerPoint Presentation</vt:lpstr>
      <vt:lpstr>Project Description</vt:lpstr>
      <vt:lpstr>Main steps to take:</vt:lpstr>
      <vt:lpstr>Existing Infrastructure</vt:lpstr>
      <vt:lpstr>Ideation and Tradeoffs</vt:lpstr>
      <vt:lpstr>Solution Block Diagram</vt:lpstr>
      <vt:lpstr>Data Generation</vt:lpstr>
      <vt:lpstr>Data Generation</vt:lpstr>
      <vt:lpstr>Data Generation Code</vt:lpstr>
      <vt:lpstr>Python script generating Kp, Ki</vt:lpstr>
      <vt:lpstr>PowerPoint Presentation</vt:lpstr>
      <vt:lpstr>Plant Output vs Time </vt:lpstr>
      <vt:lpstr>Plant Output vs Time </vt:lpstr>
      <vt:lpstr>Plant Output vs Time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AMEND ML</dc:title>
  <dc:creator>Mhasawade, Shreyas M</dc:creator>
  <cp:revision>1</cp:revision>
  <dcterms:created xsi:type="dcterms:W3CDTF">2022-03-09T16:59:20Z</dcterms:created>
  <dcterms:modified xsi:type="dcterms:W3CDTF">2022-04-01T18:57:48Z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0x0101008D6DA008BD179343962DD4B8D4E8ACA3</vt:lpwstr>
  </property>
</Properties>
</file>