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62" r:id="rId7"/>
    <p:sldId id="263" r:id="rId8"/>
    <p:sldId id="271" r:id="rId9"/>
    <p:sldId id="257" r:id="rId10"/>
    <p:sldId id="258" r:id="rId11"/>
    <p:sldId id="260" r:id="rId12"/>
    <p:sldId id="264" r:id="rId13"/>
    <p:sldId id="267" r:id="rId14"/>
    <p:sldId id="266" r:id="rId15"/>
    <p:sldId id="270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08EDE-A693-47A3-857F-080BCDE43035}" v="5" dt="2022-02-16T17:34:03.526"/>
    <p1510:client id="{0A9E37F4-4D41-48C0-BF82-3D9B06488E0B}" v="253" dt="2022-02-16T18:08:27.202"/>
    <p1510:client id="{19464E4B-DFC1-4738-AC44-49A31B9EA62B}" v="213" dt="2022-03-15T22:28:59.873"/>
    <p1510:client id="{32B52C74-121A-4079-8E74-1BC6CBE81470}" v="297" dt="2022-03-15T22:45:47.834"/>
    <p1510:client id="{60451570-1B11-5B47-A540-B0E015CDB4C0}" v="26" dt="2022-02-16T18:02:48.969"/>
    <p1510:client id="{75BCAE6C-BE1B-4442-ABC6-FE3A89668DD6}" v="517" dt="2022-02-16T17:40:40.120"/>
    <p1510:client id="{7BBA2D6E-E46F-4468-A0C7-DAB5F81FB4EA}" v="8" dt="2022-02-16T18:08:52.520"/>
    <p1510:client id="{7D6B5A56-CF06-45C4-8A21-FB602F28B0EA}" v="5" dt="2022-02-16T17:37:20.726"/>
    <p1510:client id="{7F10B662-E0C9-4CA6-ADCF-8B4D4AEE62CF}" v="5" dt="2022-03-15T22:49:00.542"/>
    <p1510:client id="{81726007-0226-4FF7-A553-76E07B499961}" v="119" dt="2022-02-16T17:00:19.532"/>
    <p1510:client id="{AA43C132-CE16-4E8B-AF5D-E633863236AF}" v="13" dt="2022-02-16T18:44:07.771"/>
    <p1510:client id="{BACCB00D-760C-4D7D-8A31-7CF695EAEB03}" v="62" dt="2022-03-15T20:41:12.198"/>
    <p1510:client id="{C66D31BD-2BB9-471D-BA1C-71E2BE447CAA}" v="16" dt="2022-02-15T21:57:19.467"/>
    <p1510:client id="{C80180F9-329C-4B5B-9088-2335CB1DF408}" v="332" dt="2022-02-15T22:14:30.117"/>
    <p1510:client id="{FBC28407-F2E1-4B28-BEAA-6DFC3408B992}" v="273" dt="2022-02-16T00:30:22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Harry H" userId="S::hnguyen363@gatech.edu::92cb5f4f-2af1-4e19-8dd7-67ab714eb8e4" providerId="AD" clId="Web-{75BCAE6C-BE1B-4442-ABC6-FE3A89668DD6}"/>
    <pc:docChg chg="modSld">
      <pc:chgData name="Nguyen, Harry H" userId="S::hnguyen363@gatech.edu::92cb5f4f-2af1-4e19-8dd7-67ab714eb8e4" providerId="AD" clId="Web-{75BCAE6C-BE1B-4442-ABC6-FE3A89668DD6}" dt="2022-02-16T17:40:40.120" v="516" actId="20577"/>
      <pc:docMkLst>
        <pc:docMk/>
      </pc:docMkLst>
      <pc:sldChg chg="modSp">
        <pc:chgData name="Nguyen, Harry H" userId="S::hnguyen363@gatech.edu::92cb5f4f-2af1-4e19-8dd7-67ab714eb8e4" providerId="AD" clId="Web-{75BCAE6C-BE1B-4442-ABC6-FE3A89668DD6}" dt="2022-02-16T17:40:40.120" v="516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75BCAE6C-BE1B-4442-ABC6-FE3A89668DD6}" dt="2022-02-16T17:40:40.120" v="516" actId="20577"/>
          <ac:spMkLst>
            <pc:docMk/>
            <pc:sldMk cId="3531054146" sldId="270"/>
            <ac:spMk id="3" creationId="{6E63F5AB-7783-45BE-BDAA-36B8FAB34C77}"/>
          </ac:spMkLst>
        </pc:spChg>
      </pc:sldChg>
    </pc:docChg>
  </pc:docChgLst>
  <pc:docChgLst>
    <pc:chgData name="Dhillon, Ajeetpal S" userId="S::adhillon30@gatech.edu::f1ec5e4a-ecbb-46a5-81e3-a5c50cff7809" providerId="AD" clId="Web-{7BBA2D6E-E46F-4468-A0C7-DAB5F81FB4EA}"/>
    <pc:docChg chg="modSld">
      <pc:chgData name="Dhillon, Ajeetpal S" userId="S::adhillon30@gatech.edu::f1ec5e4a-ecbb-46a5-81e3-a5c50cff7809" providerId="AD" clId="Web-{7BBA2D6E-E46F-4468-A0C7-DAB5F81FB4EA}" dt="2022-02-16T18:08:52.520" v="7" actId="1076"/>
      <pc:docMkLst>
        <pc:docMk/>
      </pc:docMkLst>
      <pc:sldChg chg="modSp">
        <pc:chgData name="Dhillon, Ajeetpal S" userId="S::adhillon30@gatech.edu::f1ec5e4a-ecbb-46a5-81e3-a5c50cff7809" providerId="AD" clId="Web-{7BBA2D6E-E46F-4468-A0C7-DAB5F81FB4EA}" dt="2022-02-16T18:08:52.520" v="7" actId="1076"/>
        <pc:sldMkLst>
          <pc:docMk/>
          <pc:sldMk cId="294659536" sldId="263"/>
        </pc:sldMkLst>
        <pc:picChg chg="mod">
          <ac:chgData name="Dhillon, Ajeetpal S" userId="S::adhillon30@gatech.edu::f1ec5e4a-ecbb-46a5-81e3-a5c50cff7809" providerId="AD" clId="Web-{7BBA2D6E-E46F-4468-A0C7-DAB5F81FB4EA}" dt="2022-02-16T18:08:52.520" v="7" actId="1076"/>
          <ac:picMkLst>
            <pc:docMk/>
            <pc:sldMk cId="294659536" sldId="263"/>
            <ac:picMk id="5" creationId="{1AA49876-CC43-4F9E-90DC-CCC0E0108039}"/>
          </ac:picMkLst>
        </pc:picChg>
      </pc:sldChg>
      <pc:sldChg chg="modSp">
        <pc:chgData name="Dhillon, Ajeetpal S" userId="S::adhillon30@gatech.edu::f1ec5e4a-ecbb-46a5-81e3-a5c50cff7809" providerId="AD" clId="Web-{7BBA2D6E-E46F-4468-A0C7-DAB5F81FB4EA}" dt="2022-02-16T17:56:45.701" v="1" actId="1076"/>
        <pc:sldMkLst>
          <pc:docMk/>
          <pc:sldMk cId="762131688" sldId="269"/>
        </pc:sldMkLst>
        <pc:spChg chg="mod">
          <ac:chgData name="Dhillon, Ajeetpal S" userId="S::adhillon30@gatech.edu::f1ec5e4a-ecbb-46a5-81e3-a5c50cff7809" providerId="AD" clId="Web-{7BBA2D6E-E46F-4468-A0C7-DAB5F81FB4EA}" dt="2022-02-16T17:56:45.701" v="1" actId="1076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Ho, Tiffany J" userId="8d699037-1418-4bd0-ab8a-19a106b2a899" providerId="ADAL" clId="{6A3299AF-3A03-46AC-BFB2-4A714622486E}"/>
    <pc:docChg chg="undo custSel addSld modSld">
      <pc:chgData name="Ho, Tiffany J" userId="8d699037-1418-4bd0-ab8a-19a106b2a899" providerId="ADAL" clId="{6A3299AF-3A03-46AC-BFB2-4A714622486E}" dt="2022-02-15T16:01:38.796" v="938" actId="27636"/>
      <pc:docMkLst>
        <pc:docMk/>
      </pc:docMkLst>
      <pc:sldChg chg="addSp delSp modSp mod setBg">
        <pc:chgData name="Ho, Tiffany J" userId="8d699037-1418-4bd0-ab8a-19a106b2a899" providerId="ADAL" clId="{6A3299AF-3A03-46AC-BFB2-4A714622486E}" dt="2022-02-15T15:12:30.109" v="131" actId="26606"/>
        <pc:sldMkLst>
          <pc:docMk/>
          <pc:sldMk cId="109857222" sldId="256"/>
        </pc:sldMkLst>
        <pc:spChg chg="mo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o, Tiffany J" userId="8d699037-1418-4bd0-ab8a-19a106b2a899" providerId="ADAL" clId="{6A3299AF-3A03-46AC-BFB2-4A714622486E}" dt="2022-02-15T15:12:30.098" v="130" actId="26606"/>
          <ac:spMkLst>
            <pc:docMk/>
            <pc:sldMk cId="109857222" sldId="256"/>
            <ac:spMk id="9" creationId="{665DBBEF-238B-476B-96AB-8AAC3224ECEA}"/>
          </ac:spMkLst>
        </pc:spChg>
        <pc:spChg chg="add del">
          <ac:chgData name="Ho, Tiffany J" userId="8d699037-1418-4bd0-ab8a-19a106b2a899" providerId="ADAL" clId="{6A3299AF-3A03-46AC-BFB2-4A714622486E}" dt="2022-02-15T15:12:30.098" v="130" actId="26606"/>
          <ac:spMkLst>
            <pc:docMk/>
            <pc:sldMk cId="109857222" sldId="256"/>
            <ac:spMk id="11" creationId="{3FCFB1DE-0B7E-48CC-BA90-B2AB0889F9D6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3" creationId="{A7A4B465-FBCC-4CD4-89A1-82992A7B47FF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4" creationId="{1825AC39-5F85-4CAA-8A81-A1287086B2B6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5" creationId="{909E572F-9CDC-4214-9D42-FF0017649590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6" creationId="{95DA4D23-37FC-4B90-8188-F0377C5FF44B}"/>
          </ac:spMkLst>
        </pc:spChg>
        <pc:picChg chg="add mod">
          <ac:chgData name="Ho, Tiffany J" userId="8d699037-1418-4bd0-ab8a-19a106b2a899" providerId="ADAL" clId="{6A3299AF-3A03-46AC-BFB2-4A714622486E}" dt="2022-02-15T15:12:30.109" v="131" actId="26606"/>
          <ac:picMkLst>
            <pc:docMk/>
            <pc:sldMk cId="109857222" sldId="256"/>
            <ac:picMk id="4" creationId="{C250D732-3F2C-46DF-ABF8-269E7022F1F0}"/>
          </ac:picMkLst>
        </pc:picChg>
      </pc:sldChg>
      <pc:sldChg chg="addSp delSp modSp new mod setBg">
        <pc:chgData name="Ho, Tiffany J" userId="8d699037-1418-4bd0-ab8a-19a106b2a899" providerId="ADAL" clId="{6A3299AF-3A03-46AC-BFB2-4A714622486E}" dt="2022-02-15T15:41:43.437" v="342" actId="1076"/>
        <pc:sldMkLst>
          <pc:docMk/>
          <pc:sldMk cId="3297268104" sldId="265"/>
        </pc:sldMkLst>
        <pc:spChg chg="mod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2" creationId="{1009B364-B9AA-41FD-8D4B-71D646014DF3}"/>
          </ac:spMkLst>
        </pc:spChg>
        <pc:spChg chg="mod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3" creationId="{10006655-F0C2-4A17-B68B-2E4C5454F813}"/>
          </ac:spMkLst>
        </pc:spChg>
        <pc:spChg chg="add del">
          <ac:chgData name="Ho, Tiffany J" userId="8d699037-1418-4bd0-ab8a-19a106b2a899" providerId="ADAL" clId="{6A3299AF-3A03-46AC-BFB2-4A714622486E}" dt="2022-02-15T15:23:01.455" v="258" actId="26606"/>
          <ac:spMkLst>
            <pc:docMk/>
            <pc:sldMk cId="3297268104" sldId="265"/>
            <ac:spMk id="11" creationId="{AD96FDFD-4E42-4A06-B8B5-768A1DB9C2A9}"/>
          </ac:spMkLst>
        </pc:spChg>
        <pc:spChg chg="add del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16" creationId="{C2EFD392-2680-41C6-A661-44456DAA5AFB}"/>
          </ac:spMkLst>
        </pc:spChg>
        <pc:grpChg chg="add del">
          <ac:chgData name="Ho, Tiffany J" userId="8d699037-1418-4bd0-ab8a-19a106b2a899" providerId="ADAL" clId="{6A3299AF-3A03-46AC-BFB2-4A714622486E}" dt="2022-02-15T15:23:03.565" v="260" actId="26606"/>
          <ac:grpSpMkLst>
            <pc:docMk/>
            <pc:sldMk cId="3297268104" sldId="265"/>
            <ac:grpSpMk id="13" creationId="{DE866941-6974-471B-96DC-E7D4042D816D}"/>
          </ac:grpSpMkLst>
        </pc:grpChg>
        <pc:picChg chg="add del mod">
          <ac:chgData name="Ho, Tiffany J" userId="8d699037-1418-4bd0-ab8a-19a106b2a899" providerId="ADAL" clId="{6A3299AF-3A03-46AC-BFB2-4A714622486E}" dt="2022-02-15T15:41:21.584" v="337" actId="478"/>
          <ac:picMkLst>
            <pc:docMk/>
            <pc:sldMk cId="3297268104" sldId="265"/>
            <ac:picMk id="4" creationId="{AB740A8A-14B3-442F-A5E5-94BC54496223}"/>
          </ac:picMkLst>
        </pc:picChg>
        <pc:picChg chg="add mod ord">
          <ac:chgData name="Ho, Tiffany J" userId="8d699037-1418-4bd0-ab8a-19a106b2a899" providerId="ADAL" clId="{6A3299AF-3A03-46AC-BFB2-4A714622486E}" dt="2022-02-15T15:24:12.867" v="272" actId="1076"/>
          <ac:picMkLst>
            <pc:docMk/>
            <pc:sldMk cId="3297268104" sldId="265"/>
            <ac:picMk id="5" creationId="{E3B1752C-CB7E-4C99-B9C7-87973326D7AD}"/>
          </ac:picMkLst>
        </pc:picChg>
        <pc:picChg chg="add del mod modCrop">
          <ac:chgData name="Ho, Tiffany J" userId="8d699037-1418-4bd0-ab8a-19a106b2a899" providerId="ADAL" clId="{6A3299AF-3A03-46AC-BFB2-4A714622486E}" dt="2022-02-15T15:35:10.540" v="329" actId="478"/>
          <ac:picMkLst>
            <pc:docMk/>
            <pc:sldMk cId="3297268104" sldId="265"/>
            <ac:picMk id="6" creationId="{E83469A2-3C8D-4A5C-BA87-70E05DF52165}"/>
          </ac:picMkLst>
        </pc:picChg>
        <pc:picChg chg="add mod">
          <ac:chgData name="Ho, Tiffany J" userId="8d699037-1418-4bd0-ab8a-19a106b2a899" providerId="ADAL" clId="{6A3299AF-3A03-46AC-BFB2-4A714622486E}" dt="2022-02-15T15:41:43.437" v="342" actId="1076"/>
          <ac:picMkLst>
            <pc:docMk/>
            <pc:sldMk cId="3297268104" sldId="265"/>
            <ac:picMk id="7" creationId="{50F731CF-0815-49B7-8D82-EFF4698731E8}"/>
          </ac:picMkLst>
        </pc:picChg>
        <pc:picChg chg="add mod">
          <ac:chgData name="Ho, Tiffany J" userId="8d699037-1418-4bd0-ab8a-19a106b2a899" providerId="ADAL" clId="{6A3299AF-3A03-46AC-BFB2-4A714622486E}" dt="2022-02-15T15:35:23.767" v="333" actId="1076"/>
          <ac:picMkLst>
            <pc:docMk/>
            <pc:sldMk cId="3297268104" sldId="265"/>
            <ac:picMk id="1026" creationId="{1A6AE599-5995-4FF6-8AC2-0930AF64C0EF}"/>
          </ac:picMkLst>
        </pc:picChg>
      </pc:sldChg>
      <pc:sldChg chg="addSp delSp modSp new mod">
        <pc:chgData name="Ho, Tiffany J" userId="8d699037-1418-4bd0-ab8a-19a106b2a899" providerId="ADAL" clId="{6A3299AF-3A03-46AC-BFB2-4A714622486E}" dt="2022-02-15T15:45:18.796" v="359" actId="1076"/>
        <pc:sldMkLst>
          <pc:docMk/>
          <pc:sldMk cId="645512943" sldId="266"/>
        </pc:sldMkLst>
        <pc:spChg chg="mod">
          <ac:chgData name="Ho, Tiffany J" userId="8d699037-1418-4bd0-ab8a-19a106b2a899" providerId="ADAL" clId="{6A3299AF-3A03-46AC-BFB2-4A714622486E}" dt="2022-02-15T15:32:15.168" v="316" actId="115"/>
          <ac:spMkLst>
            <pc:docMk/>
            <pc:sldMk cId="645512943" sldId="266"/>
            <ac:spMk id="2" creationId="{8812A49B-986C-4E55-9752-D934A2070B5A}"/>
          </ac:spMkLst>
        </pc:spChg>
        <pc:spChg chg="del">
          <ac:chgData name="Ho, Tiffany J" userId="8d699037-1418-4bd0-ab8a-19a106b2a899" providerId="ADAL" clId="{6A3299AF-3A03-46AC-BFB2-4A714622486E}" dt="2022-02-15T15:32:33.929" v="317" actId="478"/>
          <ac:spMkLst>
            <pc:docMk/>
            <pc:sldMk cId="645512943" sldId="266"/>
            <ac:spMk id="3" creationId="{6CA1E0CF-492B-4114-8BFB-192EC5F7D955}"/>
          </ac:spMkLst>
        </pc:spChg>
        <pc:picChg chg="add mod modCrop">
          <ac:chgData name="Ho, Tiffany J" userId="8d699037-1418-4bd0-ab8a-19a106b2a899" providerId="ADAL" clId="{6A3299AF-3A03-46AC-BFB2-4A714622486E}" dt="2022-02-15T15:45:18.796" v="359" actId="1076"/>
          <ac:picMkLst>
            <pc:docMk/>
            <pc:sldMk cId="645512943" sldId="266"/>
            <ac:picMk id="4" creationId="{C4F8261C-0D48-4CC2-8EAD-F3B801BE7C33}"/>
          </ac:picMkLst>
        </pc:picChg>
        <pc:picChg chg="add mod modCrop">
          <ac:chgData name="Ho, Tiffany J" userId="8d699037-1418-4bd0-ab8a-19a106b2a899" providerId="ADAL" clId="{6A3299AF-3A03-46AC-BFB2-4A714622486E}" dt="2022-02-15T15:44:59.838" v="357" actId="1076"/>
          <ac:picMkLst>
            <pc:docMk/>
            <pc:sldMk cId="645512943" sldId="266"/>
            <ac:picMk id="5" creationId="{7B2D4F4C-3C4F-41DE-B879-19B5C4AA7DB8}"/>
          </ac:picMkLst>
        </pc:picChg>
        <pc:picChg chg="add mod">
          <ac:chgData name="Ho, Tiffany J" userId="8d699037-1418-4bd0-ab8a-19a106b2a899" providerId="ADAL" clId="{6A3299AF-3A03-46AC-BFB2-4A714622486E}" dt="2022-02-15T15:45:08.235" v="358" actId="1076"/>
          <ac:picMkLst>
            <pc:docMk/>
            <pc:sldMk cId="645512943" sldId="266"/>
            <ac:picMk id="6" creationId="{3646AC2B-5B7F-4506-8433-CFFF701FAF4E}"/>
          </ac:picMkLst>
        </pc:picChg>
      </pc:sldChg>
      <pc:sldChg chg="new">
        <pc:chgData name="Ho, Tiffany J" userId="8d699037-1418-4bd0-ab8a-19a106b2a899" providerId="ADAL" clId="{6A3299AF-3A03-46AC-BFB2-4A714622486E}" dt="2022-02-15T15:31:37.500" v="282" actId="680"/>
        <pc:sldMkLst>
          <pc:docMk/>
          <pc:sldMk cId="3261537855" sldId="267"/>
        </pc:sldMkLst>
      </pc:sldChg>
      <pc:sldChg chg="addSp delSp modSp new mod">
        <pc:chgData name="Ho, Tiffany J" userId="8d699037-1418-4bd0-ab8a-19a106b2a899" providerId="ADAL" clId="{6A3299AF-3A03-46AC-BFB2-4A714622486E}" dt="2022-02-15T16:01:38.796" v="938" actId="27636"/>
        <pc:sldMkLst>
          <pc:docMk/>
          <pc:sldMk cId="2092190003" sldId="268"/>
        </pc:sldMkLst>
        <pc:spChg chg="mod">
          <ac:chgData name="Ho, Tiffany J" userId="8d699037-1418-4bd0-ab8a-19a106b2a899" providerId="ADAL" clId="{6A3299AF-3A03-46AC-BFB2-4A714622486E}" dt="2022-02-15T15:45:51.822" v="376" actId="115"/>
          <ac:spMkLst>
            <pc:docMk/>
            <pc:sldMk cId="2092190003" sldId="268"/>
            <ac:spMk id="2" creationId="{AABD1977-AB05-4FA6-9E1E-04BF9FA97C8A}"/>
          </ac:spMkLst>
        </pc:spChg>
        <pc:spChg chg="mod">
          <ac:chgData name="Ho, Tiffany J" userId="8d699037-1418-4bd0-ab8a-19a106b2a899" providerId="ADAL" clId="{6A3299AF-3A03-46AC-BFB2-4A714622486E}" dt="2022-02-15T16:01:38.796" v="938" actId="27636"/>
          <ac:spMkLst>
            <pc:docMk/>
            <pc:sldMk cId="2092190003" sldId="268"/>
            <ac:spMk id="3" creationId="{60857931-7B2E-4F63-908E-049BABAE79C3}"/>
          </ac:spMkLst>
        </pc:spChg>
        <pc:picChg chg="add del mod">
          <ac:chgData name="Ho, Tiffany J" userId="8d699037-1418-4bd0-ab8a-19a106b2a899" providerId="ADAL" clId="{6A3299AF-3A03-46AC-BFB2-4A714622486E}" dt="2022-02-15T15:55:29.057" v="903" actId="478"/>
          <ac:picMkLst>
            <pc:docMk/>
            <pc:sldMk cId="2092190003" sldId="268"/>
            <ac:picMk id="4" creationId="{BB4B67C3-4E5E-4E14-A153-89531DCBF4B9}"/>
          </ac:picMkLst>
        </pc:picChg>
        <pc:picChg chg="add mod">
          <ac:chgData name="Ho, Tiffany J" userId="8d699037-1418-4bd0-ab8a-19a106b2a899" providerId="ADAL" clId="{6A3299AF-3A03-46AC-BFB2-4A714622486E}" dt="2022-02-15T16:00:25.430" v="931" actId="1076"/>
          <ac:picMkLst>
            <pc:docMk/>
            <pc:sldMk cId="2092190003" sldId="268"/>
            <ac:picMk id="5" creationId="{429D1E31-BF2C-4E70-BDA9-2EA3CC5A76B2}"/>
          </ac:picMkLst>
        </pc:picChg>
        <pc:picChg chg="add mod">
          <ac:chgData name="Ho, Tiffany J" userId="8d699037-1418-4bd0-ab8a-19a106b2a899" providerId="ADAL" clId="{6A3299AF-3A03-46AC-BFB2-4A714622486E}" dt="2022-02-15T15:58:49.009" v="921" actId="1076"/>
          <ac:picMkLst>
            <pc:docMk/>
            <pc:sldMk cId="2092190003" sldId="268"/>
            <ac:picMk id="6" creationId="{E25F7F35-2855-4597-B1C1-393ACEB9F826}"/>
          </ac:picMkLst>
        </pc:picChg>
        <pc:picChg chg="add mod modCrop">
          <ac:chgData name="Ho, Tiffany J" userId="8d699037-1418-4bd0-ab8a-19a106b2a899" providerId="ADAL" clId="{6A3299AF-3A03-46AC-BFB2-4A714622486E}" dt="2022-02-15T15:59:30.658" v="928" actId="1076"/>
          <ac:picMkLst>
            <pc:docMk/>
            <pc:sldMk cId="2092190003" sldId="268"/>
            <ac:picMk id="7" creationId="{2B5092E4-C19E-49EF-81E7-83D595BBC7D1}"/>
          </ac:picMkLst>
        </pc:picChg>
      </pc:sldChg>
    </pc:docChg>
  </pc:docChgLst>
  <pc:docChgLst>
    <pc:chgData name="Guo, Sidong" userId="S::sguo93@gatech.edu::2587febc-3fff-4694-bc78-2d14d783684f" providerId="AD" clId="Web-{7F10B662-E0C9-4CA6-ADCF-8B4D4AEE62CF}"/>
    <pc:docChg chg="delSld modSld">
      <pc:chgData name="Guo, Sidong" userId="S::sguo93@gatech.edu::2587febc-3fff-4694-bc78-2d14d783684f" providerId="AD" clId="Web-{7F10B662-E0C9-4CA6-ADCF-8B4D4AEE62CF}" dt="2022-03-15T22:49:03.730" v="4"/>
      <pc:docMkLst>
        <pc:docMk/>
      </pc:docMkLst>
      <pc:sldChg chg="addSp delSp modSp mod setBg">
        <pc:chgData name="Guo, Sidong" userId="S::sguo93@gatech.edu::2587febc-3fff-4694-bc78-2d14d783684f" providerId="AD" clId="Web-{7F10B662-E0C9-4CA6-ADCF-8B4D4AEE62CF}" dt="2022-03-15T22:49:03.730" v="4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7F10B662-E0C9-4CA6-ADCF-8B4D4AEE62CF}" dt="2022-03-15T22:49:03.730" v="4"/>
          <ac:spMkLst>
            <pc:docMk/>
            <pc:sldMk cId="864458398" sldId="258"/>
            <ac:spMk id="2" creationId="{53A78055-B697-4D28-AEE8-605FE620AD9C}"/>
          </ac:spMkLst>
        </pc:spChg>
        <pc:spChg chg="add del mod">
          <ac:chgData name="Guo, Sidong" userId="S::sguo93@gatech.edu::2587febc-3fff-4694-bc78-2d14d783684f" providerId="AD" clId="Web-{7F10B662-E0C9-4CA6-ADCF-8B4D4AEE62CF}" dt="2022-03-15T22:48:59.620" v="3"/>
          <ac:spMkLst>
            <pc:docMk/>
            <pc:sldMk cId="864458398" sldId="258"/>
            <ac:spMk id="5" creationId="{BC64D7B5-7329-4A84-9E16-C2D46EB03638}"/>
          </ac:spMkLst>
        </pc:spChg>
        <pc:spChg chg="add">
          <ac:chgData name="Guo, Sidong" userId="S::sguo93@gatech.edu::2587febc-3fff-4694-bc78-2d14d783684f" providerId="AD" clId="Web-{7F10B662-E0C9-4CA6-ADCF-8B4D4AEE62CF}" dt="2022-03-15T22:49:03.730" v="4"/>
          <ac:spMkLst>
            <pc:docMk/>
            <pc:sldMk cId="864458398" sldId="258"/>
            <ac:spMk id="11" creationId="{A4AC5506-6312-4701-8D3C-40187889A947}"/>
          </ac:spMkLst>
        </pc:spChg>
        <pc:picChg chg="del">
          <ac:chgData name="Guo, Sidong" userId="S::sguo93@gatech.edu::2587febc-3fff-4694-bc78-2d14d783684f" providerId="AD" clId="Web-{7F10B662-E0C9-4CA6-ADCF-8B4D4AEE62CF}" dt="2022-03-15T22:46:09.424" v="2"/>
          <ac:picMkLst>
            <pc:docMk/>
            <pc:sldMk cId="864458398" sldId="258"/>
            <ac:picMk id="4" creationId="{A52627A7-5B78-4AB0-B21C-DB7D6E9BF9C7}"/>
          </ac:picMkLst>
        </pc:picChg>
        <pc:picChg chg="add mod ord">
          <ac:chgData name="Guo, Sidong" userId="S::sguo93@gatech.edu::2587febc-3fff-4694-bc78-2d14d783684f" providerId="AD" clId="Web-{7F10B662-E0C9-4CA6-ADCF-8B4D4AEE62CF}" dt="2022-03-15T22:49:03.730" v="4"/>
          <ac:picMkLst>
            <pc:docMk/>
            <pc:sldMk cId="864458398" sldId="258"/>
            <ac:picMk id="6" creationId="{436DC8EB-AFE3-41E5-B4AD-46726DCC2433}"/>
          </ac:picMkLst>
        </pc:picChg>
      </pc:sldChg>
      <pc:sldChg chg="del">
        <pc:chgData name="Guo, Sidong" userId="S::sguo93@gatech.edu::2587febc-3fff-4694-bc78-2d14d783684f" providerId="AD" clId="Web-{7F10B662-E0C9-4CA6-ADCF-8B4D4AEE62CF}" dt="2022-03-15T20:16:57.712" v="0"/>
        <pc:sldMkLst>
          <pc:docMk/>
          <pc:sldMk cId="1107680218" sldId="259"/>
        </pc:sldMkLst>
      </pc:sldChg>
      <pc:sldChg chg="del">
        <pc:chgData name="Guo, Sidong" userId="S::sguo93@gatech.edu::2587febc-3fff-4694-bc78-2d14d783684f" providerId="AD" clId="Web-{7F10B662-E0C9-4CA6-ADCF-8B4D4AEE62CF}" dt="2022-03-15T20:17:05.493" v="1"/>
        <pc:sldMkLst>
          <pc:docMk/>
          <pc:sldMk cId="4211419755" sldId="261"/>
        </pc:sldMkLst>
      </pc:sldChg>
    </pc:docChg>
  </pc:docChgLst>
  <pc:docChgLst>
    <pc:chgData name="Dulaney, Andrew D" userId="S::adulaney7@gatech.edu::015c2049-6c20-4c70-84d3-7122ffce9d53" providerId="AD" clId="Web-{0A9E37F4-4D41-48C0-BF82-3D9B06488E0B}"/>
    <pc:docChg chg="modSld">
      <pc:chgData name="Dulaney, Andrew D" userId="S::adulaney7@gatech.edu::015c2049-6c20-4c70-84d3-7122ffce9d53" providerId="AD" clId="Web-{0A9E37F4-4D41-48C0-BF82-3D9B06488E0B}" dt="2022-02-16T18:08:24.983" v="250" actId="20577"/>
      <pc:docMkLst>
        <pc:docMk/>
      </pc:docMkLst>
      <pc:sldChg chg="addSp delSp modSp">
        <pc:chgData name="Dulaney, Andrew D" userId="S::adulaney7@gatech.edu::015c2049-6c20-4c70-84d3-7122ffce9d53" providerId="AD" clId="Web-{0A9E37F4-4D41-48C0-BF82-3D9B06488E0B}" dt="2022-02-16T18:08:24.983" v="250" actId="20577"/>
        <pc:sldMkLst>
          <pc:docMk/>
          <pc:sldMk cId="762131688" sldId="269"/>
        </pc:sldMkLst>
        <pc:spChg chg="mod">
          <ac:chgData name="Dulaney, Andrew D" userId="S::adulaney7@gatech.edu::015c2049-6c20-4c70-84d3-7122ffce9d53" providerId="AD" clId="Web-{0A9E37F4-4D41-48C0-BF82-3D9B06488E0B}" dt="2022-02-16T18:08:24.983" v="250" actId="20577"/>
          <ac:spMkLst>
            <pc:docMk/>
            <pc:sldMk cId="762131688" sldId="269"/>
            <ac:spMk id="3" creationId="{F5C7142E-EF17-4B9A-8C81-35F552025136}"/>
          </ac:spMkLst>
        </pc:spChg>
        <pc:spChg chg="add mod">
          <ac:chgData name="Dulaney, Andrew D" userId="S::adulaney7@gatech.edu::015c2049-6c20-4c70-84d3-7122ffce9d53" providerId="AD" clId="Web-{0A9E37F4-4D41-48C0-BF82-3D9B06488E0B}" dt="2022-02-16T17:43:01.993" v="108" actId="20577"/>
          <ac:spMkLst>
            <pc:docMk/>
            <pc:sldMk cId="762131688" sldId="269"/>
            <ac:spMk id="5" creationId="{6603C158-C587-4D60-B70C-68093CD387C1}"/>
          </ac:spMkLst>
        </pc:spChg>
        <pc:spChg chg="add del">
          <ac:chgData name="Dulaney, Andrew D" userId="S::adulaney7@gatech.edu::015c2049-6c20-4c70-84d3-7122ffce9d53" providerId="AD" clId="Web-{0A9E37F4-4D41-48C0-BF82-3D9B06488E0B}" dt="2022-02-16T17:42:58.039" v="100"/>
          <ac:spMkLst>
            <pc:docMk/>
            <pc:sldMk cId="762131688" sldId="269"/>
            <ac:spMk id="6" creationId="{3BF9C8CD-8A49-4881-8740-563DAC171F58}"/>
          </ac:spMkLst>
        </pc:spChg>
      </pc:sldChg>
    </pc:docChg>
  </pc:docChgLst>
  <pc:docChgLst>
    <pc:chgData name="Scarborough, Daniel F" userId="S::dscarborough3@gatech.edu::f2606b8e-d40d-4fe6-88d7-979285e6cb8c" providerId="AD" clId="Web-{81726007-0226-4FF7-A553-76E07B499961}"/>
    <pc:docChg chg="modSld sldOrd">
      <pc:chgData name="Scarborough, Daniel F" userId="S::dscarborough3@gatech.edu::f2606b8e-d40d-4fe6-88d7-979285e6cb8c" providerId="AD" clId="Web-{81726007-0226-4FF7-A553-76E07B499961}" dt="2022-02-16T17:00:19.532" v="116" actId="1076"/>
      <pc:docMkLst>
        <pc:docMk/>
      </pc:docMkLst>
      <pc:sldChg chg="addSp modSp ord">
        <pc:chgData name="Scarborough, Daniel F" userId="S::dscarborough3@gatech.edu::f2606b8e-d40d-4fe6-88d7-979285e6cb8c" providerId="AD" clId="Web-{81726007-0226-4FF7-A553-76E07B499961}" dt="2022-02-16T17:00:19.532" v="116" actId="1076"/>
        <pc:sldMkLst>
          <pc:docMk/>
          <pc:sldMk cId="3261537855" sldId="267"/>
        </pc:sldMkLst>
        <pc:spChg chg="mod">
          <ac:chgData name="Scarborough, Daniel F" userId="S::dscarborough3@gatech.edu::f2606b8e-d40d-4fe6-88d7-979285e6cb8c" providerId="AD" clId="Web-{81726007-0226-4FF7-A553-76E07B499961}" dt="2022-02-16T16:52:22.648" v="13" actId="20577"/>
          <ac:spMkLst>
            <pc:docMk/>
            <pc:sldMk cId="3261537855" sldId="267"/>
            <ac:spMk id="2" creationId="{2DC2339A-153C-4920-B8FA-9E060827DE6F}"/>
          </ac:spMkLst>
        </pc:spChg>
        <pc:spChg chg="mod">
          <ac:chgData name="Scarborough, Daniel F" userId="S::dscarborough3@gatech.edu::f2606b8e-d40d-4fe6-88d7-979285e6cb8c" providerId="AD" clId="Web-{81726007-0226-4FF7-A553-76E07B499961}" dt="2022-02-16T16:59:34.469" v="111" actId="20577"/>
          <ac:spMkLst>
            <pc:docMk/>
            <pc:sldMk cId="3261537855" sldId="267"/>
            <ac:spMk id="3" creationId="{519C9015-DAC3-40BC-9BF1-21155573EB06}"/>
          </ac:spMkLst>
        </pc:spChg>
        <pc:picChg chg="add mod">
          <ac:chgData name="Scarborough, Daniel F" userId="S::dscarborough3@gatech.edu::f2606b8e-d40d-4fe6-88d7-979285e6cb8c" providerId="AD" clId="Web-{81726007-0226-4FF7-A553-76E07B499961}" dt="2022-02-16T17:00:19.532" v="116" actId="1076"/>
          <ac:picMkLst>
            <pc:docMk/>
            <pc:sldMk cId="3261537855" sldId="267"/>
            <ac:picMk id="4" creationId="{99293F18-F5CB-438E-B8E5-847ADD0A31F7}"/>
          </ac:picMkLst>
        </pc:picChg>
      </pc:sldChg>
    </pc:docChg>
  </pc:docChgLst>
  <pc:docChgLst>
    <pc:chgData name="Ho, Tiffany J" userId="8d699037-1418-4bd0-ab8a-19a106b2a899" providerId="ADAL" clId="{60451570-1B11-5B47-A540-B0E015CDB4C0}"/>
    <pc:docChg chg="modSld">
      <pc:chgData name="Ho, Tiffany J" userId="8d699037-1418-4bd0-ab8a-19a106b2a899" providerId="ADAL" clId="{60451570-1B11-5B47-A540-B0E015CDB4C0}" dt="2022-02-16T18:02:48.969" v="25" actId="1076"/>
      <pc:docMkLst>
        <pc:docMk/>
      </pc:docMkLst>
      <pc:sldChg chg="addSp delSp modSp mod">
        <pc:chgData name="Ho, Tiffany J" userId="8d699037-1418-4bd0-ab8a-19a106b2a899" providerId="ADAL" clId="{60451570-1B11-5B47-A540-B0E015CDB4C0}" dt="2022-02-16T18:02:48.969" v="25" actId="1076"/>
        <pc:sldMkLst>
          <pc:docMk/>
          <pc:sldMk cId="3531054146" sldId="270"/>
        </pc:sldMkLst>
        <pc:spChg chg="mod">
          <ac:chgData name="Ho, Tiffany J" userId="8d699037-1418-4bd0-ab8a-19a106b2a899" providerId="ADAL" clId="{60451570-1B11-5B47-A540-B0E015CDB4C0}" dt="2022-02-16T17:57:06.730" v="3" actId="115"/>
          <ac:spMkLst>
            <pc:docMk/>
            <pc:sldMk cId="3531054146" sldId="270"/>
            <ac:spMk id="2" creationId="{9486DB88-62D2-4A87-B9C7-F6583A01A7F4}"/>
          </ac:spMkLst>
        </pc:spChg>
        <pc:spChg chg="mod">
          <ac:chgData name="Ho, Tiffany J" userId="8d699037-1418-4bd0-ab8a-19a106b2a899" providerId="ADAL" clId="{60451570-1B11-5B47-A540-B0E015CDB4C0}" dt="2022-02-16T17:57:16.643" v="4" actId="14100"/>
          <ac:spMkLst>
            <pc:docMk/>
            <pc:sldMk cId="3531054146" sldId="270"/>
            <ac:spMk id="3" creationId="{6E63F5AB-7783-45BE-BDAA-36B8FAB34C77}"/>
          </ac:spMkLst>
        </pc:spChg>
        <pc:picChg chg="add mod">
          <ac:chgData name="Ho, Tiffany J" userId="8d699037-1418-4bd0-ab8a-19a106b2a899" providerId="ADAL" clId="{60451570-1B11-5B47-A540-B0E015CDB4C0}" dt="2022-02-16T18:02:48.969" v="25" actId="1076"/>
          <ac:picMkLst>
            <pc:docMk/>
            <pc:sldMk cId="3531054146" sldId="270"/>
            <ac:picMk id="1026" creationId="{EAFD1C84-84FD-7A4F-83B9-6856E747DF69}"/>
          </ac:picMkLst>
        </pc:picChg>
        <pc:picChg chg="add del mod">
          <ac:chgData name="Ho, Tiffany J" userId="8d699037-1418-4bd0-ab8a-19a106b2a899" providerId="ADAL" clId="{60451570-1B11-5B47-A540-B0E015CDB4C0}" dt="2022-02-16T18:00:55.498" v="13" actId="478"/>
          <ac:picMkLst>
            <pc:docMk/>
            <pc:sldMk cId="3531054146" sldId="270"/>
            <ac:picMk id="1028" creationId="{0351D0D6-D514-B74C-85EB-72CB54A353AF}"/>
          </ac:picMkLst>
        </pc:picChg>
        <pc:picChg chg="add mod">
          <ac:chgData name="Ho, Tiffany J" userId="8d699037-1418-4bd0-ab8a-19a106b2a899" providerId="ADAL" clId="{60451570-1B11-5B47-A540-B0E015CDB4C0}" dt="2022-02-16T18:02:42.082" v="23" actId="14100"/>
          <ac:picMkLst>
            <pc:docMk/>
            <pc:sldMk cId="3531054146" sldId="270"/>
            <ac:picMk id="1030" creationId="{6689842A-8EFE-E141-95D5-99C84E4EB426}"/>
          </ac:picMkLst>
        </pc:picChg>
      </pc:sldChg>
    </pc:docChg>
  </pc:docChgLst>
  <pc:docChgLst>
    <pc:chgData name="Guo, Sidong" userId="S::sguo93@gatech.edu::2587febc-3fff-4694-bc78-2d14d783684f" providerId="AD" clId="Web-{3406A623-0E92-489B-8E22-707CDB1B4B6F}"/>
    <pc:docChg chg="addSld modSld">
      <pc:chgData name="Guo, Sidong" userId="S::sguo93@gatech.edu::2587febc-3fff-4694-bc78-2d14d783684f" providerId="AD" clId="Web-{3406A623-0E92-489B-8E22-707CDB1B4B6F}" dt="2022-02-14T18:16:02.670" v="11" actId="20577"/>
      <pc:docMkLst>
        <pc:docMk/>
      </pc:docMkLst>
      <pc:sldChg chg="new">
        <pc:chgData name="Guo, Sidong" userId="S::sguo93@gatech.edu::2587febc-3fff-4694-bc78-2d14d783684f" providerId="AD" clId="Web-{3406A623-0E92-489B-8E22-707CDB1B4B6F}" dt="2022-02-14T18:15:53.920" v="0"/>
        <pc:sldMkLst>
          <pc:docMk/>
          <pc:sldMk cId="1367601044" sldId="257"/>
        </pc:sldMkLst>
      </pc:sldChg>
      <pc:sldChg chg="modSp new">
        <pc:chgData name="Guo, Sidong" userId="S::sguo93@gatech.edu::2587febc-3fff-4694-bc78-2d14d783684f" providerId="AD" clId="Web-{3406A623-0E92-489B-8E22-707CDB1B4B6F}" dt="2022-02-14T18:16:02.670" v="11" actId="20577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3406A623-0E92-489B-8E22-707CDB1B4B6F}" dt="2022-02-14T18:16:02.670" v="11" actId="20577"/>
          <ac:spMkLst>
            <pc:docMk/>
            <pc:sldMk cId="864458398" sldId="258"/>
            <ac:spMk id="2" creationId="{53A78055-B697-4D28-AEE8-605FE620AD9C}"/>
          </ac:spMkLst>
        </pc:spChg>
      </pc:sldChg>
    </pc:docChg>
  </pc:docChgLst>
  <pc:docChgLst>
    <pc:chgData name="Dhillon, Ajeetpal S" userId="S::adhillon30@gatech.edu::f1ec5e4a-ecbb-46a5-81e3-a5c50cff7809" providerId="AD" clId="Web-{32B52C74-121A-4079-8E74-1BC6CBE81470}"/>
    <pc:docChg chg="modSld">
      <pc:chgData name="Dhillon, Ajeetpal S" userId="S::adhillon30@gatech.edu::f1ec5e4a-ecbb-46a5-81e3-a5c50cff7809" providerId="AD" clId="Web-{32B52C74-121A-4079-8E74-1BC6CBE81470}" dt="2022-03-15T22:45:47.834" v="298" actId="20577"/>
      <pc:docMkLst>
        <pc:docMk/>
      </pc:docMkLst>
      <pc:sldChg chg="modSp">
        <pc:chgData name="Dhillon, Ajeetpal S" userId="S::adhillon30@gatech.edu::f1ec5e4a-ecbb-46a5-81e3-a5c50cff7809" providerId="AD" clId="Web-{32B52C74-121A-4079-8E74-1BC6CBE81470}" dt="2022-03-15T22:44:58.581" v="291" actId="1076"/>
        <pc:sldMkLst>
          <pc:docMk/>
          <pc:sldMk cId="2092190003" sldId="268"/>
        </pc:sldMkLst>
        <pc:spChg chg="mod">
          <ac:chgData name="Dhillon, Ajeetpal S" userId="S::adhillon30@gatech.edu::f1ec5e4a-ecbb-46a5-81e3-a5c50cff7809" providerId="AD" clId="Web-{32B52C74-121A-4079-8E74-1BC6CBE81470}" dt="2022-03-15T22:44:57.065" v="290" actId="20577"/>
          <ac:spMkLst>
            <pc:docMk/>
            <pc:sldMk cId="2092190003" sldId="268"/>
            <ac:spMk id="3" creationId="{60857931-7B2E-4F63-908E-049BABAE79C3}"/>
          </ac:spMkLst>
        </pc:spChg>
        <pc:picChg chg="mod">
          <ac:chgData name="Dhillon, Ajeetpal S" userId="S::adhillon30@gatech.edu::f1ec5e4a-ecbb-46a5-81e3-a5c50cff7809" providerId="AD" clId="Web-{32B52C74-121A-4079-8E74-1BC6CBE81470}" dt="2022-03-15T22:44:58.581" v="291" actId="1076"/>
          <ac:picMkLst>
            <pc:docMk/>
            <pc:sldMk cId="2092190003" sldId="268"/>
            <ac:picMk id="5" creationId="{429D1E31-BF2C-4E70-BDA9-2EA3CC5A76B2}"/>
          </ac:picMkLst>
        </pc:picChg>
        <pc:picChg chg="mod">
          <ac:chgData name="Dhillon, Ajeetpal S" userId="S::adhillon30@gatech.edu::f1ec5e4a-ecbb-46a5-81e3-a5c50cff7809" providerId="AD" clId="Web-{32B52C74-121A-4079-8E74-1BC6CBE81470}" dt="2022-03-15T22:43:37.935" v="233" actId="1076"/>
          <ac:picMkLst>
            <pc:docMk/>
            <pc:sldMk cId="2092190003" sldId="268"/>
            <ac:picMk id="7" creationId="{2B5092E4-C19E-49EF-81E7-83D595BBC7D1}"/>
          </ac:picMkLst>
        </pc:picChg>
      </pc:sldChg>
      <pc:sldChg chg="modSp">
        <pc:chgData name="Dhillon, Ajeetpal S" userId="S::adhillon30@gatech.edu::f1ec5e4a-ecbb-46a5-81e3-a5c50cff7809" providerId="AD" clId="Web-{32B52C74-121A-4079-8E74-1BC6CBE81470}" dt="2022-03-15T22:45:47.834" v="298" actId="20577"/>
        <pc:sldMkLst>
          <pc:docMk/>
          <pc:sldMk cId="2100892476" sldId="271"/>
        </pc:sldMkLst>
        <pc:spChg chg="mod">
          <ac:chgData name="Dhillon, Ajeetpal S" userId="S::adhillon30@gatech.edu::f1ec5e4a-ecbb-46a5-81e3-a5c50cff7809" providerId="AD" clId="Web-{32B52C74-121A-4079-8E74-1BC6CBE81470}" dt="2022-03-15T22:45:47.834" v="298" actId="20577"/>
          <ac:spMkLst>
            <pc:docMk/>
            <pc:sldMk cId="2100892476" sldId="271"/>
            <ac:spMk id="3" creationId="{5E5C9A76-B596-48F8-B154-FD8B640C1024}"/>
          </ac:spMkLst>
        </pc:spChg>
      </pc:sldChg>
    </pc:docChg>
  </pc:docChgLst>
  <pc:docChgLst>
    <pc:chgData name="Dulaney, Andrew D" userId="015c2049-6c20-4c70-84d3-7122ffce9d53" providerId="ADAL" clId="{FBC28407-F2E1-4B28-BEAA-6DFC3408B992}"/>
    <pc:docChg chg="custSel addSld modSld">
      <pc:chgData name="Dulaney, Andrew D" userId="015c2049-6c20-4c70-84d3-7122ffce9d53" providerId="ADAL" clId="{FBC28407-F2E1-4B28-BEAA-6DFC3408B992}" dt="2022-02-16T00:30:22.717" v="273" actId="313"/>
      <pc:docMkLst>
        <pc:docMk/>
      </pc:docMkLst>
      <pc:sldChg chg="modSp new mod">
        <pc:chgData name="Dulaney, Andrew D" userId="015c2049-6c20-4c70-84d3-7122ffce9d53" providerId="ADAL" clId="{FBC28407-F2E1-4B28-BEAA-6DFC3408B992}" dt="2022-02-16T00:30:22.717" v="273" actId="313"/>
        <pc:sldMkLst>
          <pc:docMk/>
          <pc:sldMk cId="762131688" sldId="269"/>
        </pc:sldMkLst>
        <pc:spChg chg="mod">
          <ac:chgData name="Dulaney, Andrew D" userId="015c2049-6c20-4c70-84d3-7122ffce9d53" providerId="ADAL" clId="{FBC28407-F2E1-4B28-BEAA-6DFC3408B992}" dt="2022-02-16T00:30:16.205" v="272" actId="313"/>
          <ac:spMkLst>
            <pc:docMk/>
            <pc:sldMk cId="762131688" sldId="269"/>
            <ac:spMk id="2" creationId="{977E6E77-A4C2-458A-A139-5040D49DC84A}"/>
          </ac:spMkLst>
        </pc:spChg>
        <pc:spChg chg="mod">
          <ac:chgData name="Dulaney, Andrew D" userId="015c2049-6c20-4c70-84d3-7122ffce9d53" providerId="ADAL" clId="{FBC28407-F2E1-4B28-BEAA-6DFC3408B992}" dt="2022-02-16T00:30:22.717" v="273" actId="313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Dhillon, Ajeetpal S" userId="S::adhillon30@gatech.edu::f1ec5e4a-ecbb-46a5-81e3-a5c50cff7809" providerId="AD" clId="Web-{19464E4B-DFC1-4738-AC44-49A31B9EA62B}"/>
    <pc:docChg chg="addSld modSld">
      <pc:chgData name="Dhillon, Ajeetpal S" userId="S::adhillon30@gatech.edu::f1ec5e4a-ecbb-46a5-81e3-a5c50cff7809" providerId="AD" clId="Web-{19464E4B-DFC1-4738-AC44-49A31B9EA62B}" dt="2022-03-15T22:28:59.873" v="211" actId="20577"/>
      <pc:docMkLst>
        <pc:docMk/>
      </pc:docMkLst>
      <pc:sldChg chg="modSp new">
        <pc:chgData name="Dhillon, Ajeetpal S" userId="S::adhillon30@gatech.edu::f1ec5e4a-ecbb-46a5-81e3-a5c50cff7809" providerId="AD" clId="Web-{19464E4B-DFC1-4738-AC44-49A31B9EA62B}" dt="2022-03-15T22:28:59.873" v="211" actId="20577"/>
        <pc:sldMkLst>
          <pc:docMk/>
          <pc:sldMk cId="2100892476" sldId="271"/>
        </pc:sldMkLst>
        <pc:spChg chg="mod">
          <ac:chgData name="Dhillon, Ajeetpal S" userId="S::adhillon30@gatech.edu::f1ec5e4a-ecbb-46a5-81e3-a5c50cff7809" providerId="AD" clId="Web-{19464E4B-DFC1-4738-AC44-49A31B9EA62B}" dt="2022-03-15T22:24:39.850" v="22" actId="20577"/>
          <ac:spMkLst>
            <pc:docMk/>
            <pc:sldMk cId="2100892476" sldId="271"/>
            <ac:spMk id="2" creationId="{086582D6-099E-48E5-8746-AB7A80B895D5}"/>
          </ac:spMkLst>
        </pc:spChg>
        <pc:spChg chg="mod">
          <ac:chgData name="Dhillon, Ajeetpal S" userId="S::adhillon30@gatech.edu::f1ec5e4a-ecbb-46a5-81e3-a5c50cff7809" providerId="AD" clId="Web-{19464E4B-DFC1-4738-AC44-49A31B9EA62B}" dt="2022-03-15T22:28:59.873" v="211" actId="20577"/>
          <ac:spMkLst>
            <pc:docMk/>
            <pc:sldMk cId="2100892476" sldId="271"/>
            <ac:spMk id="3" creationId="{5E5C9A76-B596-48F8-B154-FD8B640C1024}"/>
          </ac:spMkLst>
        </pc:spChg>
      </pc:sldChg>
    </pc:docChg>
  </pc:docChgLst>
  <pc:docChgLst>
    <pc:chgData name="Dulaney, Andrew D" userId="S::adulaney7@gatech.edu::015c2049-6c20-4c70-84d3-7122ffce9d53" providerId="AD" clId="Web-{BACCB00D-760C-4D7D-8A31-7CF695EAEB03}"/>
    <pc:docChg chg="modSld">
      <pc:chgData name="Dulaney, Andrew D" userId="S::adulaney7@gatech.edu::015c2049-6c20-4c70-84d3-7122ffce9d53" providerId="AD" clId="Web-{BACCB00D-760C-4D7D-8A31-7CF695EAEB03}" dt="2022-03-15T20:41:12.198" v="62" actId="20577"/>
      <pc:docMkLst>
        <pc:docMk/>
      </pc:docMkLst>
      <pc:sldChg chg="modSp">
        <pc:chgData name="Dulaney, Andrew D" userId="S::adulaney7@gatech.edu::015c2049-6c20-4c70-84d3-7122ffce9d53" providerId="AD" clId="Web-{BACCB00D-760C-4D7D-8A31-7CF695EAEB03}" dt="2022-03-15T20:41:12.198" v="62" actId="20577"/>
        <pc:sldMkLst>
          <pc:docMk/>
          <pc:sldMk cId="762131688" sldId="269"/>
        </pc:sldMkLst>
        <pc:spChg chg="mod">
          <ac:chgData name="Dulaney, Andrew D" userId="S::adulaney7@gatech.edu::015c2049-6c20-4c70-84d3-7122ffce9d53" providerId="AD" clId="Web-{BACCB00D-760C-4D7D-8A31-7CF695EAEB03}" dt="2022-03-15T20:41:12.198" v="62" actId="20577"/>
          <ac:spMkLst>
            <pc:docMk/>
            <pc:sldMk cId="762131688" sldId="269"/>
            <ac:spMk id="5" creationId="{6603C158-C587-4D60-B70C-68093CD387C1}"/>
          </ac:spMkLst>
        </pc:spChg>
      </pc:sldChg>
    </pc:docChg>
  </pc:docChgLst>
  <pc:docChgLst>
    <pc:chgData name="Dhillon, Ajeetpal S" userId="S::adhillon30@gatech.edu::f1ec5e4a-ecbb-46a5-81e3-a5c50cff7809" providerId="AD" clId="Web-{C66D31BD-2BB9-471D-BA1C-71E2BE447CAA}"/>
    <pc:docChg chg="modSld">
      <pc:chgData name="Dhillon, Ajeetpal S" userId="S::adhillon30@gatech.edu::f1ec5e4a-ecbb-46a5-81e3-a5c50cff7809" providerId="AD" clId="Web-{C66D31BD-2BB9-471D-BA1C-71E2BE447CAA}" dt="2022-02-15T21:57:19.467" v="15" actId="20577"/>
      <pc:docMkLst>
        <pc:docMk/>
      </pc:docMkLst>
      <pc:sldChg chg="modSp">
        <pc:chgData name="Dhillon, Ajeetpal S" userId="S::adhillon30@gatech.edu::f1ec5e4a-ecbb-46a5-81e3-a5c50cff7809" providerId="AD" clId="Web-{C66D31BD-2BB9-471D-BA1C-71E2BE447CAA}" dt="2022-02-15T21:57:19.467" v="15" actId="20577"/>
        <pc:sldMkLst>
          <pc:docMk/>
          <pc:sldMk cId="3278102837" sldId="262"/>
        </pc:sldMkLst>
        <pc:spChg chg="mod">
          <ac:chgData name="Dhillon, Ajeetpal S" userId="S::adhillon30@gatech.edu::f1ec5e4a-ecbb-46a5-81e3-a5c50cff7809" providerId="AD" clId="Web-{C66D31BD-2BB9-471D-BA1C-71E2BE447CAA}" dt="2022-02-15T21:57:19.467" v="15" actId="20577"/>
          <ac:spMkLst>
            <pc:docMk/>
            <pc:sldMk cId="3278102837" sldId="262"/>
            <ac:spMk id="2" creationId="{E8E1422C-E2F5-48FA-A801-FF5DF45A421B}"/>
          </ac:spMkLst>
        </pc:spChg>
      </pc:sldChg>
    </pc:docChg>
  </pc:docChgLst>
  <pc:docChgLst>
    <pc:chgData name="Nguyen, Harry H" userId="S::hnguyen363@gatech.edu::92cb5f4f-2af1-4e19-8dd7-67ab714eb8e4" providerId="AD" clId="Web-{AA43C132-CE16-4E8B-AF5D-E633863236AF}"/>
    <pc:docChg chg="modSld">
      <pc:chgData name="Nguyen, Harry H" userId="S::hnguyen363@gatech.edu::92cb5f4f-2af1-4e19-8dd7-67ab714eb8e4" providerId="AD" clId="Web-{AA43C132-CE16-4E8B-AF5D-E633863236AF}" dt="2022-02-16T18:44:07.178" v="11" actId="20577"/>
      <pc:docMkLst>
        <pc:docMk/>
      </pc:docMkLst>
      <pc:sldChg chg="modSp">
        <pc:chgData name="Nguyen, Harry H" userId="S::hnguyen363@gatech.edu::92cb5f4f-2af1-4e19-8dd7-67ab714eb8e4" providerId="AD" clId="Web-{AA43C132-CE16-4E8B-AF5D-E633863236AF}" dt="2022-02-16T18:44:07.178" v="11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AA43C132-CE16-4E8B-AF5D-E633863236AF}" dt="2022-02-16T18:44:07.178" v="11" actId="20577"/>
          <ac:spMkLst>
            <pc:docMk/>
            <pc:sldMk cId="3531054146" sldId="270"/>
            <ac:spMk id="3" creationId="{6E63F5AB-7783-45BE-BDAA-36B8FAB34C77}"/>
          </ac:spMkLst>
        </pc:spChg>
      </pc:sldChg>
    </pc:docChg>
  </pc:docChgLst>
  <pc:docChgLst>
    <pc:chgData name="Guo, Sidong" userId="S::sguo93@gatech.edu::2587febc-3fff-4694-bc78-2d14d783684f" providerId="AD" clId="Web-{7D6B5A56-CF06-45C4-8A21-FB602F28B0EA}"/>
    <pc:docChg chg="modSld">
      <pc:chgData name="Guo, Sidong" userId="S::sguo93@gatech.edu::2587febc-3fff-4694-bc78-2d14d783684f" providerId="AD" clId="Web-{7D6B5A56-CF06-45C4-8A21-FB602F28B0EA}" dt="2022-02-16T17:37:20.226" v="3" actId="20577"/>
      <pc:docMkLst>
        <pc:docMk/>
      </pc:docMkLst>
      <pc:sldChg chg="modSp">
        <pc:chgData name="Guo, Sidong" userId="S::sguo93@gatech.edu::2587febc-3fff-4694-bc78-2d14d783684f" providerId="AD" clId="Web-{7D6B5A56-CF06-45C4-8A21-FB602F28B0EA}" dt="2022-02-16T17:37:20.226" v="3" actId="20577"/>
        <pc:sldMkLst>
          <pc:docMk/>
          <pc:sldMk cId="762131688" sldId="269"/>
        </pc:sldMkLst>
        <pc:spChg chg="mod">
          <ac:chgData name="Guo, Sidong" userId="S::sguo93@gatech.edu::2587febc-3fff-4694-bc78-2d14d783684f" providerId="AD" clId="Web-{7D6B5A56-CF06-45C4-8A21-FB602F28B0EA}" dt="2022-02-16T17:37:20.226" v="3" actId="20577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Nguyen, Harry H" userId="S::hnguyen363@gatech.edu::92cb5f4f-2af1-4e19-8dd7-67ab714eb8e4" providerId="AD" clId="Web-{02D08EDE-A693-47A3-857F-080BCDE43035}"/>
    <pc:docChg chg="addSld modSld">
      <pc:chgData name="Nguyen, Harry H" userId="S::hnguyen363@gatech.edu::92cb5f4f-2af1-4e19-8dd7-67ab714eb8e4" providerId="AD" clId="Web-{02D08EDE-A693-47A3-857F-080BCDE43035}" dt="2022-02-16T17:34:02.667" v="3" actId="20577"/>
      <pc:docMkLst>
        <pc:docMk/>
      </pc:docMkLst>
      <pc:sldChg chg="modSp new">
        <pc:chgData name="Nguyen, Harry H" userId="S::hnguyen363@gatech.edu::92cb5f4f-2af1-4e19-8dd7-67ab714eb8e4" providerId="AD" clId="Web-{02D08EDE-A693-47A3-857F-080BCDE43035}" dt="2022-02-16T17:34:02.667" v="3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02D08EDE-A693-47A3-857F-080BCDE43035}" dt="2022-02-16T17:34:02.667" v="3" actId="20577"/>
          <ac:spMkLst>
            <pc:docMk/>
            <pc:sldMk cId="3531054146" sldId="270"/>
            <ac:spMk id="2" creationId="{9486DB88-62D2-4A87-B9C7-F6583A01A7F4}"/>
          </ac:spMkLst>
        </pc:spChg>
      </pc:sldChg>
    </pc:docChg>
  </pc:docChgLst>
  <pc:docChgLst>
    <pc:chgData name="Guo, Sidong" userId="S::sguo93@gatech.edu::2587febc-3fff-4694-bc78-2d14d783684f" providerId="AD" clId="Web-{5E3943F2-A90D-4447-8D6C-B2FF27FA3D5B}"/>
    <pc:docChg chg="addSld modSld">
      <pc:chgData name="Guo, Sidong" userId="S::sguo93@gatech.edu::2587febc-3fff-4694-bc78-2d14d783684f" providerId="AD" clId="Web-{5E3943F2-A90D-4447-8D6C-B2FF27FA3D5B}" dt="2022-02-14T22:41:16.288" v="160" actId="20577"/>
      <pc:docMkLst>
        <pc:docMk/>
      </pc:docMkLst>
      <pc:sldChg chg="addSp delSp modSp">
        <pc:chgData name="Guo, Sidong" userId="S::sguo93@gatech.edu::2587febc-3fff-4694-bc78-2d14d783684f" providerId="AD" clId="Web-{5E3943F2-A90D-4447-8D6C-B2FF27FA3D5B}" dt="2022-02-14T22:30:56.098" v="0"/>
        <pc:sldMkLst>
          <pc:docMk/>
          <pc:sldMk cId="1367601044" sldId="257"/>
        </pc:sldMkLst>
        <pc:spChg chg="del">
          <ac:chgData name="Guo, Sidong" userId="S::sguo93@gatech.edu::2587febc-3fff-4694-bc78-2d14d783684f" providerId="AD" clId="Web-{5E3943F2-A90D-4447-8D6C-B2FF27FA3D5B}" dt="2022-02-14T22:30:56.098" v="0"/>
          <ac:spMkLst>
            <pc:docMk/>
            <pc:sldMk cId="1367601044" sldId="257"/>
            <ac:spMk id="3" creationId="{8A4B54C9-DF7C-45C9-9AE8-E91FFAD09742}"/>
          </ac:spMkLst>
        </pc:spChg>
        <pc:graphicFrameChg chg="add mod ord modGraphic">
          <ac:chgData name="Guo, Sidong" userId="S::sguo93@gatech.edu::2587febc-3fff-4694-bc78-2d14d783684f" providerId="AD" clId="Web-{5E3943F2-A90D-4447-8D6C-B2FF27FA3D5B}" dt="2022-02-14T22:30:56.098" v="0"/>
          <ac:graphicFrameMkLst>
            <pc:docMk/>
            <pc:sldMk cId="1367601044" sldId="257"/>
            <ac:graphicFrameMk id="5" creationId="{62212312-E861-4E5C-897C-13D37327C599}"/>
          </ac:graphicFrameMkLst>
        </pc:graphicFrameChg>
      </pc:sldChg>
      <pc:sldChg chg="modSp new">
        <pc:chgData name="Guo, Sidong" userId="S::sguo93@gatech.edu::2587febc-3fff-4694-bc78-2d14d783684f" providerId="AD" clId="Web-{5E3943F2-A90D-4447-8D6C-B2FF27FA3D5B}" dt="2022-02-14T22:31:13.426" v="4" actId="20577"/>
        <pc:sldMkLst>
          <pc:docMk/>
          <pc:sldMk cId="3278102837" sldId="262"/>
        </pc:sldMkLst>
        <pc:spChg chg="mod">
          <ac:chgData name="Guo, Sidong" userId="S::sguo93@gatech.edu::2587febc-3fff-4694-bc78-2d14d783684f" providerId="AD" clId="Web-{5E3943F2-A90D-4447-8D6C-B2FF27FA3D5B}" dt="2022-02-14T22:31:13.426" v="4" actId="20577"/>
          <ac:spMkLst>
            <pc:docMk/>
            <pc:sldMk cId="3278102837" sldId="262"/>
            <ac:spMk id="2" creationId="{E8E1422C-E2F5-48FA-A801-FF5DF45A421B}"/>
          </ac:spMkLst>
        </pc:spChg>
      </pc:sldChg>
      <pc:sldChg chg="new">
        <pc:chgData name="Guo, Sidong" userId="S::sguo93@gatech.edu::2587febc-3fff-4694-bc78-2d14d783684f" providerId="AD" clId="Web-{5E3943F2-A90D-4447-8D6C-B2FF27FA3D5B}" dt="2022-02-14T22:31:06.801" v="2"/>
        <pc:sldMkLst>
          <pc:docMk/>
          <pc:sldMk cId="294659536" sldId="263"/>
        </pc:sldMkLst>
      </pc:sldChg>
      <pc:sldChg chg="addSp modSp new">
        <pc:chgData name="Guo, Sidong" userId="S::sguo93@gatech.edu::2587febc-3fff-4694-bc78-2d14d783684f" providerId="AD" clId="Web-{5E3943F2-A90D-4447-8D6C-B2FF27FA3D5B}" dt="2022-02-14T22:41:16.288" v="160" actId="20577"/>
        <pc:sldMkLst>
          <pc:docMk/>
          <pc:sldMk cId="1254083881" sldId="264"/>
        </pc:sldMkLst>
        <pc:spChg chg="mod">
          <ac:chgData name="Guo, Sidong" userId="S::sguo93@gatech.edu::2587febc-3fff-4694-bc78-2d14d783684f" providerId="AD" clId="Web-{5E3943F2-A90D-4447-8D6C-B2FF27FA3D5B}" dt="2022-02-14T22:32:01.318" v="22" actId="20577"/>
          <ac:spMkLst>
            <pc:docMk/>
            <pc:sldMk cId="1254083881" sldId="264"/>
            <ac:spMk id="2" creationId="{8E9C8C3C-A1D8-435D-9F8A-BE26DB6A3770}"/>
          </ac:spMkLst>
        </pc:spChg>
        <pc:spChg chg="mod">
          <ac:chgData name="Guo, Sidong" userId="S::sguo93@gatech.edu::2587febc-3fff-4694-bc78-2d14d783684f" providerId="AD" clId="Web-{5E3943F2-A90D-4447-8D6C-B2FF27FA3D5B}" dt="2022-02-14T22:41:16.288" v="160" actId="20577"/>
          <ac:spMkLst>
            <pc:docMk/>
            <pc:sldMk cId="1254083881" sldId="264"/>
            <ac:spMk id="3" creationId="{66829DFA-CC1D-4D39-8F0A-69623AA942C5}"/>
          </ac:spMkLst>
        </pc:spChg>
        <pc:spChg chg="add mod">
          <ac:chgData name="Guo, Sidong" userId="S::sguo93@gatech.edu::2587febc-3fff-4694-bc78-2d14d783684f" providerId="AD" clId="Web-{5E3943F2-A90D-4447-8D6C-B2FF27FA3D5B}" dt="2022-02-14T22:36:32.889" v="90" actId="1076"/>
          <ac:spMkLst>
            <pc:docMk/>
            <pc:sldMk cId="1254083881" sldId="264"/>
            <ac:spMk id="5" creationId="{8BE7FD45-5C65-46C7-8A74-2870F1AF8CC4}"/>
          </ac:spMkLst>
        </pc:spChg>
      </pc:sldChg>
    </pc:docChg>
  </pc:docChgLst>
  <pc:docChgLst>
    <pc:chgData name="Dhillon, Ajeetpal S" userId="S::adhillon30@gatech.edu::f1ec5e4a-ecbb-46a5-81e3-a5c50cff7809" providerId="AD" clId="Web-{C80180F9-329C-4B5B-9088-2335CB1DF408}"/>
    <pc:docChg chg="modSld">
      <pc:chgData name="Dhillon, Ajeetpal S" userId="S::adhillon30@gatech.edu::f1ec5e4a-ecbb-46a5-81e3-a5c50cff7809" providerId="AD" clId="Web-{C80180F9-329C-4B5B-9088-2335CB1DF408}" dt="2022-02-15T22:14:30.117" v="220" actId="1076"/>
      <pc:docMkLst>
        <pc:docMk/>
      </pc:docMkLst>
      <pc:sldChg chg="addSp delSp modSp">
        <pc:chgData name="Dhillon, Ajeetpal S" userId="S::adhillon30@gatech.edu::f1ec5e4a-ecbb-46a5-81e3-a5c50cff7809" providerId="AD" clId="Web-{C80180F9-329C-4B5B-9088-2335CB1DF408}" dt="2022-02-15T22:14:30.117" v="220" actId="1076"/>
        <pc:sldMkLst>
          <pc:docMk/>
          <pc:sldMk cId="3278102837" sldId="262"/>
        </pc:sldMkLst>
        <pc:spChg chg="del">
          <ac:chgData name="Dhillon, Ajeetpal S" userId="S::adhillon30@gatech.edu::f1ec5e4a-ecbb-46a5-81e3-a5c50cff7809" providerId="AD" clId="Web-{C80180F9-329C-4B5B-9088-2335CB1DF408}" dt="2022-02-15T21:58:07.083" v="0"/>
          <ac:spMkLst>
            <pc:docMk/>
            <pc:sldMk cId="3278102837" sldId="262"/>
            <ac:spMk id="3" creationId="{954BFDC9-3E87-4B21-A82A-AB87454B40E2}"/>
          </ac:spMkLst>
        </pc:spChg>
        <pc:spChg chg="add mod">
          <ac:chgData name="Dhillon, Ajeetpal S" userId="S::adhillon30@gatech.edu::f1ec5e4a-ecbb-46a5-81e3-a5c50cff7809" providerId="AD" clId="Web-{C80180F9-329C-4B5B-9088-2335CB1DF408}" dt="2022-02-15T22:14:09.319" v="213" actId="20577"/>
          <ac:spMkLst>
            <pc:docMk/>
            <pc:sldMk cId="3278102837" sldId="262"/>
            <ac:spMk id="5" creationId="{D436D21E-5A02-49D4-8EEA-D5D72E5E50FC}"/>
          </ac:spMkLst>
        </pc:spChg>
        <pc:picChg chg="add mod ord">
          <ac:chgData name="Dhillon, Ajeetpal S" userId="S::adhillon30@gatech.edu::f1ec5e4a-ecbb-46a5-81e3-a5c50cff7809" providerId="AD" clId="Web-{C80180F9-329C-4B5B-9088-2335CB1DF408}" dt="2022-02-15T22:14:30.117" v="220" actId="1076"/>
          <ac:picMkLst>
            <pc:docMk/>
            <pc:sldMk cId="3278102837" sldId="262"/>
            <ac:picMk id="4" creationId="{4A3B82FA-836D-4031-AD64-807AE7E3CEE5}"/>
          </ac:picMkLst>
        </pc:picChg>
      </pc:sldChg>
      <pc:sldChg chg="addSp modSp">
        <pc:chgData name="Dhillon, Ajeetpal S" userId="S::adhillon30@gatech.edu::f1ec5e4a-ecbb-46a5-81e3-a5c50cff7809" providerId="AD" clId="Web-{C80180F9-329C-4B5B-9088-2335CB1DF408}" dt="2022-02-15T22:13:54.849" v="211" actId="20577"/>
        <pc:sldMkLst>
          <pc:docMk/>
          <pc:sldMk cId="294659536" sldId="263"/>
        </pc:sldMkLst>
        <pc:spChg chg="mod">
          <ac:chgData name="Dhillon, Ajeetpal S" userId="S::adhillon30@gatech.edu::f1ec5e4a-ecbb-46a5-81e3-a5c50cff7809" providerId="AD" clId="Web-{C80180F9-329C-4B5B-9088-2335CB1DF408}" dt="2022-02-15T22:08:34.890" v="160" actId="20577"/>
          <ac:spMkLst>
            <pc:docMk/>
            <pc:sldMk cId="294659536" sldId="263"/>
            <ac:spMk id="2" creationId="{B5018CC7-CF05-411A-87CC-BCD44DFEEC37}"/>
          </ac:spMkLst>
        </pc:spChg>
        <pc:spChg chg="mod">
          <ac:chgData name="Dhillon, Ajeetpal S" userId="S::adhillon30@gatech.edu::f1ec5e4a-ecbb-46a5-81e3-a5c50cff7809" providerId="AD" clId="Web-{C80180F9-329C-4B5B-9088-2335CB1DF408}" dt="2022-02-15T22:13:54.849" v="211" actId="20577"/>
          <ac:spMkLst>
            <pc:docMk/>
            <pc:sldMk cId="294659536" sldId="263"/>
            <ac:spMk id="3" creationId="{C62D908D-A8F9-4C6C-8AF8-9C75D3577BBF}"/>
          </ac:spMkLst>
        </pc:spChg>
        <pc:picChg chg="add mod">
          <ac:chgData name="Dhillon, Ajeetpal S" userId="S::adhillon30@gatech.edu::f1ec5e4a-ecbb-46a5-81e3-a5c50cff7809" providerId="AD" clId="Web-{C80180F9-329C-4B5B-9088-2335CB1DF408}" dt="2022-02-15T22:10:30.023" v="187" actId="1076"/>
          <ac:picMkLst>
            <pc:docMk/>
            <pc:sldMk cId="294659536" sldId="263"/>
            <ac:picMk id="5" creationId="{1AA49876-CC43-4F9E-90DC-CCC0E0108039}"/>
          </ac:picMkLst>
        </pc:picChg>
        <pc:picChg chg="add mod">
          <ac:chgData name="Dhillon, Ajeetpal S" userId="S::adhillon30@gatech.edu::f1ec5e4a-ecbb-46a5-81e3-a5c50cff7809" providerId="AD" clId="Web-{C80180F9-329C-4B5B-9088-2335CB1DF408}" dt="2022-02-15T22:10:27.132" v="186" actId="1076"/>
          <ac:picMkLst>
            <pc:docMk/>
            <pc:sldMk cId="294659536" sldId="263"/>
            <ac:picMk id="6" creationId="{DD5369E1-79A8-4415-9D70-9B43C5060599}"/>
          </ac:picMkLst>
        </pc:picChg>
        <pc:picChg chg="add mod">
          <ac:chgData name="Dhillon, Ajeetpal S" userId="S::adhillon30@gatech.edu::f1ec5e4a-ecbb-46a5-81e3-a5c50cff7809" providerId="AD" clId="Web-{C80180F9-329C-4B5B-9088-2335CB1DF408}" dt="2022-02-15T22:11:53.200" v="193" actId="1076"/>
          <ac:picMkLst>
            <pc:docMk/>
            <pc:sldMk cId="294659536" sldId="263"/>
            <ac:picMk id="7" creationId="{01BA3AFE-BBB0-422C-8D15-B75543A849E0}"/>
          </ac:picMkLst>
        </pc:picChg>
      </pc:sldChg>
      <pc:sldChg chg="modSp">
        <pc:chgData name="Dhillon, Ajeetpal S" userId="S::adhillon30@gatech.edu::f1ec5e4a-ecbb-46a5-81e3-a5c50cff7809" providerId="AD" clId="Web-{C80180F9-329C-4B5B-9088-2335CB1DF408}" dt="2022-02-15T22:12:41.079" v="209" actId="20577"/>
        <pc:sldMkLst>
          <pc:docMk/>
          <pc:sldMk cId="2092190003" sldId="268"/>
        </pc:sldMkLst>
        <pc:spChg chg="mod">
          <ac:chgData name="Dhillon, Ajeetpal S" userId="S::adhillon30@gatech.edu::f1ec5e4a-ecbb-46a5-81e3-a5c50cff7809" providerId="AD" clId="Web-{C80180F9-329C-4B5B-9088-2335CB1DF408}" dt="2022-02-15T22:12:41.079" v="209" actId="20577"/>
          <ac:spMkLst>
            <pc:docMk/>
            <pc:sldMk cId="2092190003" sldId="268"/>
            <ac:spMk id="3" creationId="{60857931-7B2E-4F63-908E-049BABAE79C3}"/>
          </ac:spMkLst>
        </pc:spChg>
      </pc:sldChg>
    </pc:docChg>
  </pc:docChgLst>
  <pc:docChgLst>
    <pc:chgData name="Guo, Sidong" userId="S::sguo93@gatech.edu::2587febc-3fff-4694-bc78-2d14d783684f" providerId="AD" clId="Web-{1B290F47-A167-42FA-91BB-832690C893FD}"/>
    <pc:docChg chg="addSld modSld">
      <pc:chgData name="Guo, Sidong" userId="S::sguo93@gatech.edu::2587febc-3fff-4694-bc78-2d14d783684f" providerId="AD" clId="Web-{1B290F47-A167-42FA-91BB-832690C893FD}" dt="2022-02-14T22:29:50.140" v="192" actId="20577"/>
      <pc:docMkLst>
        <pc:docMk/>
      </pc:docMkLst>
      <pc:sldChg chg="modSp">
        <pc:chgData name="Guo, Sidong" userId="S::sguo93@gatech.edu::2587febc-3fff-4694-bc78-2d14d783684f" providerId="AD" clId="Web-{1B290F47-A167-42FA-91BB-832690C893FD}" dt="2022-02-14T22:29:50.140" v="192" actId="20577"/>
        <pc:sldMkLst>
          <pc:docMk/>
          <pc:sldMk cId="1367601044" sldId="257"/>
        </pc:sldMkLst>
        <pc:spChg chg="mod">
          <ac:chgData name="Guo, Sidong" userId="S::sguo93@gatech.edu::2587febc-3fff-4694-bc78-2d14d783684f" providerId="AD" clId="Web-{1B290F47-A167-42FA-91BB-832690C893FD}" dt="2022-02-14T22:29:50.140" v="192" actId="20577"/>
          <ac:spMkLst>
            <pc:docMk/>
            <pc:sldMk cId="1367601044" sldId="257"/>
            <ac:spMk id="2" creationId="{46A1FDA2-88EF-451B-9231-85842EE8D339}"/>
          </ac:spMkLst>
        </pc:spChg>
      </pc:sldChg>
      <pc:sldChg chg="addSp delSp modSp">
        <pc:chgData name="Guo, Sidong" userId="S::sguo93@gatech.edu::2587febc-3fff-4694-bc78-2d14d783684f" providerId="AD" clId="Web-{1B290F47-A167-42FA-91BB-832690C893FD}" dt="2022-02-14T21:41:43.121" v="10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1B290F47-A167-42FA-91BB-832690C893FD}" dt="2022-02-14T21:32:43.832" v="9" actId="20577"/>
          <ac:spMkLst>
            <pc:docMk/>
            <pc:sldMk cId="864458398" sldId="258"/>
            <ac:spMk id="2" creationId="{53A78055-B697-4D28-AEE8-605FE620AD9C}"/>
          </ac:spMkLst>
        </pc:spChg>
        <pc:spChg chg="del">
          <ac:chgData name="Guo, Sidong" userId="S::sguo93@gatech.edu::2587febc-3fff-4694-bc78-2d14d783684f" providerId="AD" clId="Web-{1B290F47-A167-42FA-91BB-832690C893FD}" dt="2022-02-14T21:41:43.121" v="10"/>
          <ac:spMkLst>
            <pc:docMk/>
            <pc:sldMk cId="864458398" sldId="258"/>
            <ac:spMk id="3" creationId="{83CAED61-4FFD-47E1-9EE3-B0F3AD380865}"/>
          </ac:spMkLst>
        </pc:spChg>
        <pc:picChg chg="add mod ord">
          <ac:chgData name="Guo, Sidong" userId="S::sguo93@gatech.edu::2587febc-3fff-4694-bc78-2d14d783684f" providerId="AD" clId="Web-{1B290F47-A167-42FA-91BB-832690C893FD}" dt="2022-02-14T21:41:43.121" v="10"/>
          <ac:picMkLst>
            <pc:docMk/>
            <pc:sldMk cId="864458398" sldId="258"/>
            <ac:picMk id="4" creationId="{A52627A7-5B78-4AB0-B21C-DB7D6E9BF9C7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06:51.263" v="71" actId="20577"/>
        <pc:sldMkLst>
          <pc:docMk/>
          <pc:sldMk cId="1107680218" sldId="259"/>
        </pc:sldMkLst>
        <pc:spChg chg="mod">
          <ac:chgData name="Guo, Sidong" userId="S::sguo93@gatech.edu::2587febc-3fff-4694-bc78-2d14d783684f" providerId="AD" clId="Web-{1B290F47-A167-42FA-91BB-832690C893FD}" dt="2022-02-14T21:49:18.377" v="15" actId="20577"/>
          <ac:spMkLst>
            <pc:docMk/>
            <pc:sldMk cId="1107680218" sldId="259"/>
            <ac:spMk id="2" creationId="{3359A6AF-DFB9-41D5-AB72-BF72F70E0D93}"/>
          </ac:spMkLst>
        </pc:spChg>
        <pc:spChg chg="mod">
          <ac:chgData name="Guo, Sidong" userId="S::sguo93@gatech.edu::2587febc-3fff-4694-bc78-2d14d783684f" providerId="AD" clId="Web-{1B290F47-A167-42FA-91BB-832690C893FD}" dt="2022-02-14T22:06:51.263" v="71" actId="20577"/>
          <ac:spMkLst>
            <pc:docMk/>
            <pc:sldMk cId="1107680218" sldId="259"/>
            <ac:spMk id="3" creationId="{0CB63C72-B395-4A9B-B6CC-3D04C49AD9A1}"/>
          </ac:spMkLst>
        </pc:spChg>
        <pc:picChg chg="add del mod">
          <ac:chgData name="Guo, Sidong" userId="S::sguo93@gatech.edu::2587febc-3fff-4694-bc78-2d14d783684f" providerId="AD" clId="Web-{1B290F47-A167-42FA-91BB-832690C893FD}" dt="2022-02-14T22:05:17.621" v="40"/>
          <ac:picMkLst>
            <pc:docMk/>
            <pc:sldMk cId="1107680218" sldId="259"/>
            <ac:picMk id="4" creationId="{0455FF2E-BBBD-42C9-93E7-43173C62E55C}"/>
          </ac:picMkLst>
        </pc:picChg>
        <pc:picChg chg="add mod">
          <ac:chgData name="Guo, Sidong" userId="S::sguo93@gatech.edu::2587febc-3fff-4694-bc78-2d14d783684f" providerId="AD" clId="Web-{1B290F47-A167-42FA-91BB-832690C893FD}" dt="2022-02-14T22:06:49.263" v="69" actId="1076"/>
          <ac:picMkLst>
            <pc:docMk/>
            <pc:sldMk cId="1107680218" sldId="259"/>
            <ac:picMk id="5" creationId="{0F36A746-2215-4A39-B802-ACA17F4B34D6}"/>
          </ac:picMkLst>
        </pc:picChg>
        <pc:picChg chg="add del mod">
          <ac:chgData name="Guo, Sidong" userId="S::sguo93@gatech.edu::2587febc-3fff-4694-bc78-2d14d783684f" providerId="AD" clId="Web-{1B290F47-A167-42FA-91BB-832690C893FD}" dt="2022-02-14T22:05:14.714" v="38"/>
          <ac:picMkLst>
            <pc:docMk/>
            <pc:sldMk cId="1107680218" sldId="259"/>
            <ac:picMk id="6" creationId="{09DDDE50-F754-4906-9B58-07A1A66741AF}"/>
          </ac:picMkLst>
        </pc:picChg>
        <pc:picChg chg="add mod">
          <ac:chgData name="Guo, Sidong" userId="S::sguo93@gatech.edu::2587febc-3fff-4694-bc78-2d14d783684f" providerId="AD" clId="Web-{1B290F47-A167-42FA-91BB-832690C893FD}" dt="2022-02-14T22:05:22.668" v="42" actId="1076"/>
          <ac:picMkLst>
            <pc:docMk/>
            <pc:sldMk cId="1107680218" sldId="259"/>
            <ac:picMk id="7" creationId="{B5AD7436-8C32-4BB4-93E8-65681C4188B5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26:34.619" v="171" actId="20577"/>
        <pc:sldMkLst>
          <pc:docMk/>
          <pc:sldMk cId="4053041481" sldId="260"/>
        </pc:sldMkLst>
        <pc:spChg chg="mod">
          <ac:chgData name="Guo, Sidong" userId="S::sguo93@gatech.edu::2587febc-3fff-4694-bc78-2d14d783684f" providerId="AD" clId="Web-{1B290F47-A167-42FA-91BB-832690C893FD}" dt="2022-02-14T22:09:27.048" v="83" actId="20577"/>
          <ac:spMkLst>
            <pc:docMk/>
            <pc:sldMk cId="4053041481" sldId="260"/>
            <ac:spMk id="2" creationId="{FFFAE583-4602-4D47-86F7-0FD0946CB9C7}"/>
          </ac:spMkLst>
        </pc:spChg>
        <pc:spChg chg="del">
          <ac:chgData name="Guo, Sidong" userId="S::sguo93@gatech.edu::2587febc-3fff-4694-bc78-2d14d783684f" providerId="AD" clId="Web-{1B290F47-A167-42FA-91BB-832690C893FD}" dt="2022-02-14T22:24:21.616" v="84"/>
          <ac:spMkLst>
            <pc:docMk/>
            <pc:sldMk cId="4053041481" sldId="260"/>
            <ac:spMk id="3" creationId="{1F6EFDD6-B39C-49B0-8D9F-90A64B239644}"/>
          </ac:spMkLst>
        </pc:spChg>
        <pc:spChg chg="add mod">
          <ac:chgData name="Guo, Sidong" userId="S::sguo93@gatech.edu::2587febc-3fff-4694-bc78-2d14d783684f" providerId="AD" clId="Web-{1B290F47-A167-42FA-91BB-832690C893FD}" dt="2022-02-14T22:26:34.619" v="171" actId="20577"/>
          <ac:spMkLst>
            <pc:docMk/>
            <pc:sldMk cId="4053041481" sldId="260"/>
            <ac:spMk id="5" creationId="{0A90DAD3-73CB-4D42-91D2-BF306B80F864}"/>
          </ac:spMkLst>
        </pc:spChg>
        <pc:picChg chg="add mod ord">
          <ac:chgData name="Guo, Sidong" userId="S::sguo93@gatech.edu::2587febc-3fff-4694-bc78-2d14d783684f" providerId="AD" clId="Web-{1B290F47-A167-42FA-91BB-832690C893FD}" dt="2022-02-14T22:24:27.585" v="86" actId="1076"/>
          <ac:picMkLst>
            <pc:docMk/>
            <pc:sldMk cId="4053041481" sldId="260"/>
            <ac:picMk id="4" creationId="{8CB672D0-49CD-4A1B-8EBC-9D185C1D1182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29:40.421" v="183" actId="1076"/>
        <pc:sldMkLst>
          <pc:docMk/>
          <pc:sldMk cId="4211419755" sldId="261"/>
        </pc:sldMkLst>
        <pc:spChg chg="mod">
          <ac:chgData name="Guo, Sidong" userId="S::sguo93@gatech.edu::2587febc-3fff-4694-bc78-2d14d783684f" providerId="AD" clId="Web-{1B290F47-A167-42FA-91BB-832690C893FD}" dt="2022-02-14T22:26:48.917" v="173" actId="20577"/>
          <ac:spMkLst>
            <pc:docMk/>
            <pc:sldMk cId="4211419755" sldId="261"/>
            <ac:spMk id="2" creationId="{09F96AF9-DB8E-4827-B2B8-9040AE4D8ACC}"/>
          </ac:spMkLst>
        </pc:spChg>
        <pc:spChg chg="mod">
          <ac:chgData name="Guo, Sidong" userId="S::sguo93@gatech.edu::2587febc-3fff-4694-bc78-2d14d783684f" providerId="AD" clId="Web-{1B290F47-A167-42FA-91BB-832690C893FD}" dt="2022-02-14T22:29:29.514" v="178" actId="20577"/>
          <ac:spMkLst>
            <pc:docMk/>
            <pc:sldMk cId="4211419755" sldId="261"/>
            <ac:spMk id="3" creationId="{73AAFAC0-3B41-4E15-B15C-79C1E5056566}"/>
          </ac:spMkLst>
        </pc:spChg>
        <pc:picChg chg="add del mod">
          <ac:chgData name="Guo, Sidong" userId="S::sguo93@gatech.edu::2587febc-3fff-4694-bc78-2d14d783684f" providerId="AD" clId="Web-{1B290F47-A167-42FA-91BB-832690C893FD}" dt="2022-02-14T22:29:08.811" v="177"/>
          <ac:picMkLst>
            <pc:docMk/>
            <pc:sldMk cId="4211419755" sldId="261"/>
            <ac:picMk id="4" creationId="{46870F05-2293-49FD-82A0-519B1AAF0675}"/>
          </ac:picMkLst>
        </pc:picChg>
        <pc:picChg chg="add mod">
          <ac:chgData name="Guo, Sidong" userId="S::sguo93@gatech.edu::2587febc-3fff-4694-bc78-2d14d783684f" providerId="AD" clId="Web-{1B290F47-A167-42FA-91BB-832690C893FD}" dt="2022-02-14T22:29:40.421" v="183" actId="1076"/>
          <ac:picMkLst>
            <pc:docMk/>
            <pc:sldMk cId="4211419755" sldId="261"/>
            <ac:picMk id="5" creationId="{F1829AA3-7B83-486E-88C0-2B8FFE4517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en-US" sz="5000"/>
              <a:t>Acoustic Source Localization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By: Tiffany Ho, </a:t>
            </a:r>
            <a:r>
              <a:rPr lang="en-US" sz="2000" err="1">
                <a:solidFill>
                  <a:schemeClr val="tx1">
                    <a:alpha val="60000"/>
                  </a:schemeClr>
                </a:solidFill>
              </a:rPr>
              <a:t>Ajeetpal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Dhillon, Harry Nguyen, Andrew Dulaney, Daniel Scarborough, </a:t>
            </a:r>
            <a:r>
              <a:rPr lang="en-US" sz="2000" err="1">
                <a:solidFill>
                  <a:schemeClr val="tx1">
                    <a:alpha val="60000"/>
                  </a:schemeClr>
                </a:solidFill>
              </a:rPr>
              <a:t>Sidong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Guo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0D732-3F2C-46DF-ABF8-269E7022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410766"/>
            <a:ext cx="6631341" cy="4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39A-153C-4920-B8FA-9E060827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Calibri Light"/>
              </a:rPr>
              <a:t>Project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9015-DAC3-40BC-9BF1-21155573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Video of working project</a:t>
            </a:r>
          </a:p>
          <a:p>
            <a:r>
              <a:rPr lang="en-US">
                <a:cs typeface="Calibri"/>
              </a:rPr>
              <a:t>Will provide overview of GUI</a:t>
            </a:r>
          </a:p>
          <a:p>
            <a:r>
              <a:rPr lang="en-US">
                <a:cs typeface="Calibri"/>
              </a:rPr>
              <a:t>Will test speech/acoustic signals</a:t>
            </a:r>
          </a:p>
          <a:p>
            <a:r>
              <a:rPr lang="en-US">
                <a:cs typeface="Calibri"/>
              </a:rPr>
              <a:t>Will show successful tracking algorithm</a:t>
            </a:r>
          </a:p>
          <a:p>
            <a:r>
              <a:rPr lang="en-US">
                <a:cs typeface="Calibri"/>
              </a:rPr>
              <a:t>GUI will show both actual and expected data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9293F18-F5CB-438E-B8E5-847ADD0A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35" y="1751475"/>
            <a:ext cx="3876430" cy="38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A49B-986C-4E55-9752-D934A207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Schedule, Tasks, &amp; Milestones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8261C-0D48-4CC2-8EAD-F3B801BE7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5" b="437"/>
          <a:stretch/>
        </p:blipFill>
        <p:spPr bwMode="auto">
          <a:xfrm>
            <a:off x="266700" y="1690688"/>
            <a:ext cx="9334500" cy="433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D4F4C-3C4F-41DE-B879-19B5C4AA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200" b="1200"/>
          <a:stretch/>
        </p:blipFill>
        <p:spPr>
          <a:xfrm>
            <a:off x="9848850" y="1690688"/>
            <a:ext cx="2219325" cy="1617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6AC2B-5B7F-4506-8433-CFFF701F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850" y="3904145"/>
            <a:ext cx="2185849" cy="14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DB88-62D2-4A87-B9C7-F6583A01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Calibri Light"/>
              </a:rPr>
              <a:t>Cost Analysis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3F5AB-7783-45BE-BDAA-36B8FAB3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379057"/>
            <a:ext cx="6849139" cy="4660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Requested budget for another Matrix Voice is $90</a:t>
            </a:r>
          </a:p>
          <a:p>
            <a:r>
              <a:rPr lang="en-US">
                <a:cs typeface="Calibri"/>
              </a:rPr>
              <a:t>Collectively, about 20-25 hours per week for labor and research</a:t>
            </a:r>
          </a:p>
          <a:p>
            <a:pPr lvl="1"/>
            <a:r>
              <a:rPr lang="en-US">
                <a:cs typeface="Calibri"/>
              </a:rPr>
              <a:t>12 to 15 hours for research</a:t>
            </a:r>
          </a:p>
          <a:p>
            <a:pPr lvl="1"/>
            <a:r>
              <a:rPr lang="en-US">
                <a:cs typeface="Calibri"/>
              </a:rPr>
              <a:t>4 to 6 hours for algorithm development</a:t>
            </a:r>
          </a:p>
          <a:p>
            <a:pPr lvl="1"/>
            <a:r>
              <a:rPr lang="en-US">
                <a:cs typeface="Calibri"/>
              </a:rPr>
              <a:t>4 hours for GUI research and development</a:t>
            </a:r>
          </a:p>
          <a:p>
            <a:r>
              <a:rPr lang="en-US">
                <a:cs typeface="Calibri"/>
              </a:rPr>
              <a:t>Cost of labor is about $800 to $1,000</a:t>
            </a:r>
          </a:p>
          <a:p>
            <a:pPr lvl="1"/>
            <a:r>
              <a:rPr lang="en-US">
                <a:cs typeface="Calibri"/>
              </a:rPr>
              <a:t>Used a laxed cost of $40 an hour</a:t>
            </a:r>
          </a:p>
        </p:txBody>
      </p:sp>
      <p:pic>
        <p:nvPicPr>
          <p:cNvPr id="1026" name="Picture 2" descr="Complete Guide on the Cost to Develop and Manufacture a New Electronic  Hardware Product">
            <a:extLst>
              <a:ext uri="{FF2B5EF4-FFF2-40B4-BE49-F238E27FC236}">
                <a16:creationId xmlns:a16="http://schemas.microsoft.com/office/drawing/2014/main" id="{EAFD1C84-84FD-7A4F-83B9-6856E747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78" y="3757927"/>
            <a:ext cx="3827721" cy="25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t cost analysis, cost analysis, cost-utility analysis, economic  forecasting, risk-benefit analysis icon - Download on">
            <a:extLst>
              <a:ext uri="{FF2B5EF4-FFF2-40B4-BE49-F238E27FC236}">
                <a16:creationId xmlns:a16="http://schemas.microsoft.com/office/drawing/2014/main" id="{6689842A-8EFE-E141-95D5-99C84E4E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39" y="1020725"/>
            <a:ext cx="2594345" cy="25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5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1977-AB05-4FA6-9E1E-04BF9FA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Current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57931-7B2E-4F63-908E-049BABAE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49"/>
            <a:ext cx="9782175" cy="33369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cs typeface="Calibri"/>
              </a:rPr>
              <a:t>Algorithm has been translated from MATLAB to Python</a:t>
            </a:r>
          </a:p>
          <a:p>
            <a:pPr lvl="1"/>
            <a:r>
              <a:rPr lang="en-US">
                <a:cs typeface="Calibri"/>
              </a:rPr>
              <a:t>Algorithm can be run repeatedly from executable</a:t>
            </a:r>
          </a:p>
          <a:p>
            <a:pPr lvl="1"/>
            <a:r>
              <a:rPr lang="en-US">
                <a:cs typeface="Calibri"/>
              </a:rPr>
              <a:t>Angle estimation has high accuracy</a:t>
            </a:r>
            <a:endParaRPr lang="en-US"/>
          </a:p>
          <a:p>
            <a:pPr lvl="1"/>
            <a:r>
              <a:rPr lang="en-US"/>
              <a:t>RSS model training is </a:t>
            </a:r>
            <a:endParaRPr lang="en-US">
              <a:cs typeface="Calibri"/>
            </a:endParaRPr>
          </a:p>
          <a:p>
            <a:pPr lvl="1"/>
            <a:r>
              <a:rPr lang="en-US"/>
              <a:t>Implement time difference followed by angle calculation. </a:t>
            </a:r>
          </a:p>
          <a:p>
            <a:pPr lvl="1"/>
            <a:r>
              <a:rPr lang="en-US"/>
              <a:t>RSS model will be established. </a:t>
            </a:r>
            <a:endParaRPr lang="en-US">
              <a:cs typeface="Calibri"/>
            </a:endParaRPr>
          </a:p>
          <a:p>
            <a:r>
              <a:rPr lang="en-US" sz="2400"/>
              <a:t>GUI team is focused on adding features and interfacing with Algo</a:t>
            </a:r>
            <a:endParaRPr lang="en-US" sz="2400" err="1">
              <a:cs typeface="Calibri"/>
            </a:endParaRPr>
          </a:p>
          <a:p>
            <a:pPr lvl="1"/>
            <a:r>
              <a:rPr lang="en-US">
                <a:cs typeface="Calibri"/>
              </a:rPr>
              <a:t>Button Functionality has been established </a:t>
            </a:r>
          </a:p>
          <a:p>
            <a:pPr lvl="1"/>
            <a:r>
              <a:rPr lang="en-US">
                <a:cs typeface="Calibri"/>
              </a:rPr>
              <a:t>Graphing predicted vs real source location is next project goal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D1E31-BF2C-4E70-BDA9-2EA3CC5A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05" y="4378051"/>
            <a:ext cx="5276850" cy="2332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F7F35-2855-4597-B1C1-393ACEB9F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733" y="4791073"/>
            <a:ext cx="3325183" cy="1874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092E4-C19E-49EF-81E7-83D595BBC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4" b="12485"/>
          <a:stretch/>
        </p:blipFill>
        <p:spPr>
          <a:xfrm>
            <a:off x="9583817" y="1492032"/>
            <a:ext cx="2802642" cy="26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364-B9AA-41FD-8D4B-71D64601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Leadership Roles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6655-F0C2-4A17-B68B-2E4C5454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323976"/>
            <a:ext cx="3590925" cy="52482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Tiffany Ho: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 leader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Documentation Coordinator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Daniel Scarborough: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Webmaster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Ajeetpal Dhillon: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Documentation Coordinator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Software/Algorithms Lead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Harry Nguyen: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 Manager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Sidong Guo:</a:t>
            </a: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Software/Algorithms Lead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Andrew Dulaney: 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Hardware Lead 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1752C-CB7E-4C99-B9C7-87973326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992368"/>
            <a:ext cx="3443862" cy="2579884"/>
          </a:xfrm>
          <a:prstGeom prst="rect">
            <a:avLst/>
          </a:prstGeom>
        </p:spPr>
      </p:pic>
      <p:pic>
        <p:nvPicPr>
          <p:cNvPr id="1026" name="Picture 2" descr="Effective Leadership: 9 Ways to Support Your Team - The European Business  Review">
            <a:extLst>
              <a:ext uri="{FF2B5EF4-FFF2-40B4-BE49-F238E27FC236}">
                <a16:creationId xmlns:a16="http://schemas.microsoft.com/office/drawing/2014/main" id="{1A6AE599-5995-4FF6-8AC2-0930AF64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248934"/>
            <a:ext cx="4743450" cy="2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31CF-0815-49B7-8D82-EFF46987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3948114"/>
            <a:ext cx="3848100" cy="24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6E77-A4C2-458A-A139-5040D49D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142E-EF17-4B9A-8C81-35F55202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8572"/>
            <a:ext cx="7592963" cy="19052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Background 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Different Methods</a:t>
            </a:r>
          </a:p>
          <a:p>
            <a:pPr lvl="2"/>
            <a:r>
              <a:rPr lang="en-US">
                <a:cs typeface="Calibri"/>
              </a:rPr>
              <a:t>Time of arrival</a:t>
            </a:r>
          </a:p>
          <a:p>
            <a:pPr lvl="2"/>
            <a:r>
              <a:rPr lang="en-US">
                <a:cs typeface="Calibri"/>
              </a:rPr>
              <a:t>Time difference of arrival</a:t>
            </a:r>
          </a:p>
          <a:p>
            <a:pPr lvl="2"/>
            <a:r>
              <a:rPr lang="en-US">
                <a:cs typeface="Calibri"/>
              </a:rPr>
              <a:t>Receiver signal strength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03C158-C587-4D60-B70C-68093CD387C1}"/>
              </a:ext>
            </a:extLst>
          </p:cNvPr>
          <p:cNvSpPr txBox="1">
            <a:spLocks/>
          </p:cNvSpPr>
          <p:nvPr/>
        </p:nvSpPr>
        <p:spPr>
          <a:xfrm>
            <a:off x="834527" y="1436362"/>
            <a:ext cx="7592963" cy="2652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Objective</a:t>
            </a:r>
          </a:p>
          <a:p>
            <a:pPr lvl="1"/>
            <a:r>
              <a:rPr lang="en-US"/>
              <a:t>To identify the location of a sound source in a given area</a:t>
            </a:r>
            <a:endParaRPr lang="en-US">
              <a:cs typeface="Calibri"/>
            </a:endParaRPr>
          </a:p>
          <a:p>
            <a:r>
              <a:rPr lang="en-US"/>
              <a:t>Motivation</a:t>
            </a:r>
            <a:endParaRPr lang="en-US">
              <a:cs typeface="Calibri"/>
            </a:endParaRPr>
          </a:p>
          <a:p>
            <a:pPr lvl="1"/>
            <a:r>
              <a:rPr lang="en-US"/>
              <a:t>We would like to make an alternated detection method that offer an alternative </a:t>
            </a:r>
            <a:r>
              <a:rPr lang="en-US">
                <a:ea typeface="+mn-lt"/>
                <a:cs typeface="+mn-lt"/>
              </a:rPr>
              <a:t>approach </a:t>
            </a:r>
            <a:r>
              <a:rPr lang="en-US"/>
              <a:t>to video detection.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13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22C-E2F5-48FA-A801-FF5DF45A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Project Description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A3B82FA-836D-4031-AD64-807AE7E3C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262" y="781409"/>
            <a:ext cx="6949887" cy="49944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6D21E-5A02-49D4-8EEA-D5D72E5E50FC}"/>
              </a:ext>
            </a:extLst>
          </p:cNvPr>
          <p:cNvSpPr txBox="1"/>
          <p:nvPr/>
        </p:nvSpPr>
        <p:spPr>
          <a:xfrm>
            <a:off x="842513" y="1877683"/>
            <a:ext cx="527361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Localization Software for Acoustic Signals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Applications in Emergency Rescue, child and elderly care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TDOA for Angle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Signal Strength for Distance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1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8CC7-CF05-411A-87CC-BCD44DFE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Details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908D-A8F9-4C6C-8AF8-9C75D3577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MATRIX VOICE </a:t>
            </a:r>
          </a:p>
          <a:p>
            <a:pPr lvl="1"/>
            <a:r>
              <a:rPr lang="en-US">
                <a:cs typeface="Calibri"/>
              </a:rPr>
              <a:t>Circular 8 Mic Array</a:t>
            </a:r>
          </a:p>
          <a:p>
            <a:r>
              <a:rPr lang="en-US" sz="2400">
                <a:cs typeface="Calibri"/>
              </a:rPr>
              <a:t>RASPBERRY PI 3</a:t>
            </a:r>
            <a:endParaRPr lang="en-US" sz="2400"/>
          </a:p>
          <a:p>
            <a:endParaRPr lang="en-US">
              <a:cs typeface="Calibri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AA49876-CC43-4F9E-90DC-CCC0E0108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79" y="142535"/>
            <a:ext cx="5940603" cy="4272123"/>
          </a:xfrm>
          <a:prstGeom prst="rect">
            <a:avLst/>
          </a:prstGeom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5369E1-79A8-4415-9D70-9B43C5060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378" y="4129332"/>
            <a:ext cx="5645649" cy="249705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1BA3AFE-BBB0-422C-8D15-B75543A84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288" y="4335395"/>
            <a:ext cx="3092471" cy="20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82D6-099E-48E5-8746-AB7A80B8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Raspberry Pi and Matrix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9A76-B596-48F8-B154-FD8B640C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Two functioning Matrix modules each with a Pi</a:t>
            </a:r>
          </a:p>
          <a:p>
            <a:r>
              <a:rPr lang="en-US">
                <a:cs typeface="Calibri"/>
              </a:rPr>
              <a:t>Pi's can be 3 or 4</a:t>
            </a:r>
          </a:p>
          <a:p>
            <a:pPr lvl="1"/>
            <a:r>
              <a:rPr lang="en-US" sz="2800">
                <a:ea typeface="+mn-lt"/>
                <a:cs typeface="+mn-lt"/>
              </a:rPr>
              <a:t>Buster OS</a:t>
            </a:r>
          </a:p>
          <a:p>
            <a:pPr lvl="1"/>
            <a:r>
              <a:rPr lang="en-US" sz="2800">
                <a:ea typeface="+mn-lt"/>
                <a:cs typeface="+mn-lt"/>
              </a:rPr>
              <a:t>Matrix HAL Library </a:t>
            </a:r>
            <a:endParaRPr lang="en-US" sz="2800"/>
          </a:p>
          <a:p>
            <a:r>
              <a:rPr lang="en-US">
                <a:ea typeface="+mn-lt"/>
                <a:cs typeface="+mn-lt"/>
              </a:rPr>
              <a:t>Localization.py</a:t>
            </a:r>
          </a:p>
          <a:p>
            <a:pPr lvl="1"/>
            <a:r>
              <a:rPr lang="en-US">
                <a:ea typeface="+mn-lt"/>
                <a:cs typeface="+mn-lt"/>
              </a:rPr>
              <a:t>Runs recording executable via subprocess</a:t>
            </a:r>
          </a:p>
          <a:p>
            <a:pPr lvl="1"/>
            <a:r>
              <a:rPr lang="en-US">
                <a:ea typeface="+mn-lt"/>
                <a:cs typeface="+mn-lt"/>
              </a:rPr>
              <a:t>Converts .raw files to .wav</a:t>
            </a:r>
          </a:p>
          <a:p>
            <a:pPr lvl="1"/>
            <a:r>
              <a:rPr lang="en-US">
                <a:cs typeface="Calibri"/>
              </a:rPr>
              <a:t>Begins localization algorithm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8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FDA2-88EF-451B-9231-85842EE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Specification 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212312-E861-4E5C-897C-13D37327C5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5533743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0607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Parameters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Specifications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76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Audio Specification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8-96 kHz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4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Bit Depth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Signed 16 bits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2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Operation Range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20 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0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Cost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Below $200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79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Angle Accuracy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difference within 3 degrees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32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Distance Accuracy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difference within 30 centimeters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7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Processing Delay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processing delay within half second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4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0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78055-B697-4D28-AEE8-605FE620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Design Approach-Algorithm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36DC8EB-AFE3-41E5-B4AD-46726DCC2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529" y="1675227"/>
            <a:ext cx="829094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E583-4602-4D47-86F7-0FD0946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Angle Calculation</a:t>
            </a:r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CB672D0-49CD-4A1B-8EBC-9D185C1D1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366" y="1716768"/>
            <a:ext cx="5271813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0DAD3-73CB-4D42-91D2-BF306B80F864}"/>
              </a:ext>
            </a:extLst>
          </p:cNvPr>
          <p:cNvSpPr txBox="1"/>
          <p:nvPr/>
        </p:nvSpPr>
        <p:spPr>
          <a:xfrm>
            <a:off x="528453" y="2052451"/>
            <a:ext cx="494013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1. Uses </a:t>
            </a:r>
            <a:r>
              <a:rPr lang="en-US" sz="2400" err="1"/>
              <a:t>Pesudo</a:t>
            </a:r>
            <a:r>
              <a:rPr lang="en-US" sz="2400"/>
              <a:t> Far-field Assumption</a:t>
            </a:r>
          </a:p>
          <a:p>
            <a:r>
              <a:rPr lang="en-US" sz="2400">
                <a:cs typeface="Calibri"/>
              </a:rPr>
              <a:t>2. Average over multiple angle estimation</a:t>
            </a:r>
          </a:p>
          <a:p>
            <a:r>
              <a:rPr lang="en-US" sz="2400">
                <a:cs typeface="Calibri"/>
              </a:rPr>
              <a:t>3. Uses an outlier filter to enhance stability </a:t>
            </a:r>
          </a:p>
          <a:p>
            <a:r>
              <a:rPr lang="en-US" sz="2400">
                <a:cs typeface="Calibri"/>
              </a:rPr>
              <a:t>4. Uses decision-feedback to perform error correction</a:t>
            </a:r>
          </a:p>
        </p:txBody>
      </p:sp>
    </p:spTree>
    <p:extLst>
      <p:ext uri="{BB962C8B-B14F-4D97-AF65-F5344CB8AC3E}">
        <p14:creationId xmlns:p14="http://schemas.microsoft.com/office/powerpoint/2010/main" val="405304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8C3C-A1D8-435D-9F8A-BE26DB6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Comparison to other methods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9DFA-CC1D-4D39-8F0A-69623AA9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ODAS (Open Embedded Audio System)</a:t>
            </a:r>
          </a:p>
          <a:p>
            <a:r>
              <a:rPr lang="en-US" err="1">
                <a:cs typeface="Calibri"/>
              </a:rPr>
              <a:t>Gillete</a:t>
            </a:r>
            <a:r>
              <a:rPr lang="en-US">
                <a:cs typeface="Calibri"/>
              </a:rPr>
              <a:t>-Silverman Algorithm</a:t>
            </a:r>
          </a:p>
          <a:p>
            <a:r>
              <a:rPr lang="en-US">
                <a:cs typeface="Calibri"/>
              </a:rPr>
              <a:t>Far-field Algorithm</a:t>
            </a:r>
          </a:p>
          <a:p>
            <a:r>
              <a:rPr lang="en-US">
                <a:cs typeface="Calibri"/>
              </a:rPr>
              <a:t>Closed-form approach</a:t>
            </a:r>
          </a:p>
          <a:p>
            <a:r>
              <a:rPr lang="en-US">
                <a:cs typeface="Calibri"/>
              </a:rPr>
              <a:t>MUSIC (Multiple Signal Classification)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ODAS' probabilistic approach </a:t>
            </a:r>
          </a:p>
          <a:p>
            <a:r>
              <a:rPr lang="en-US">
                <a:cs typeface="Calibri"/>
              </a:rPr>
              <a:t>Prediction-&gt;Likelihood (Prior and Posterior probability)-&gt;add and remove sources-&gt; update.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E7FD45-5C65-46C7-8A74-2870F1AF8CC4}"/>
              </a:ext>
            </a:extLst>
          </p:cNvPr>
          <p:cNvSpPr txBox="1">
            <a:spLocks/>
          </p:cNvSpPr>
          <p:nvPr/>
        </p:nvSpPr>
        <p:spPr>
          <a:xfrm>
            <a:off x="834292" y="4047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cs typeface="Calibri Light" panose="020F0302020204030204"/>
              </a:rPr>
              <a:t>Tracking and Multi-source</a:t>
            </a:r>
          </a:p>
        </p:txBody>
      </p:sp>
    </p:spTree>
    <p:extLst>
      <p:ext uri="{BB962C8B-B14F-4D97-AF65-F5344CB8AC3E}">
        <p14:creationId xmlns:p14="http://schemas.microsoft.com/office/powerpoint/2010/main" val="125408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FBDE938E1B0459335BF18D35CB484" ma:contentTypeVersion="4" ma:contentTypeDescription="Create a new document." ma:contentTypeScope="" ma:versionID="c062ea3962721892273ede6cec82809d">
  <xsd:schema xmlns:xsd="http://www.w3.org/2001/XMLSchema" xmlns:xs="http://www.w3.org/2001/XMLSchema" xmlns:p="http://schemas.microsoft.com/office/2006/metadata/properties" xmlns:ns2="39631665-2ac6-4b14-83d9-84f76f5a0db8" targetNamespace="http://schemas.microsoft.com/office/2006/metadata/properties" ma:root="true" ma:fieldsID="4d37b22bb32fc4ff672673fb5fed163b" ns2:_="">
    <xsd:import namespace="39631665-2ac6-4b14-83d9-84f76f5a0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31665-2ac6-4b14-83d9-84f76f5a0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73BA9C-A7A2-4347-A25B-DA85951472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8C5338-2C58-46E5-9576-0B3EF0D632A8}">
  <ds:schemaRefs>
    <ds:schemaRef ds:uri="39631665-2ac6-4b14-83d9-84f76f5a0d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3EC8C8-5F41-4CE7-A6F9-8A7949371C99}">
  <ds:schemaRefs>
    <ds:schemaRef ds:uri="39631665-2ac6-4b14-83d9-84f76f5a0d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Acoustic Source Localization </vt:lpstr>
      <vt:lpstr>Introduction</vt:lpstr>
      <vt:lpstr>Project Description</vt:lpstr>
      <vt:lpstr>Design Details</vt:lpstr>
      <vt:lpstr>Raspberry Pi and Matrix Setup</vt:lpstr>
      <vt:lpstr>Design Specification </vt:lpstr>
      <vt:lpstr>Design Approach-Algorithm</vt:lpstr>
      <vt:lpstr>Angle Calculation</vt:lpstr>
      <vt:lpstr>Comparison to other methods</vt:lpstr>
      <vt:lpstr>Project Demonstration</vt:lpstr>
      <vt:lpstr>Schedule, Tasks, &amp; Milestones</vt:lpstr>
      <vt:lpstr>Cost Analysis</vt:lpstr>
      <vt:lpstr>Current Status </vt:lpstr>
      <vt:lpstr>Leadership Roles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2022-02-14T18:15:45Z</dcterms:created>
  <dcterms:modified xsi:type="dcterms:W3CDTF">2022-03-15T22:49:28Z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0x010100DD4FBDE938E1B0459335BF18D35CB484</vt:lpwstr>
  </property>
</Properties>
</file>