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6"/>
  </p:notesMasterIdLst>
  <p:sldIdLst>
    <p:sldId id="256" r:id="rId5"/>
  </p:sldIdLst>
  <p:sldSz cx="292608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71214-9355-4F2E-B83C-1AFA6DC1440D}" v="1277" dt="2022-04-24T19:58:39.854"/>
    <p1510:client id="{D8F80BA1-F529-408A-A5EE-ABE9F6C26529}" v="20" vWet="22" dt="2022-04-24T19:08:09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45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Tiffany J" userId="S::tho65@gatech.edu::8d699037-1418-4bd0-ab8a-19a106b2a899" providerId="AD" clId="Web-{5AAB595A-C341-4B35-9AF1-5D047799CB1F}"/>
    <pc:docChg chg="modSld">
      <pc:chgData name="Ho, Tiffany J" userId="S::tho65@gatech.edu::8d699037-1418-4bd0-ab8a-19a106b2a899" providerId="AD" clId="Web-{5AAB595A-C341-4B35-9AF1-5D047799CB1F}" dt="2022-04-11T17:35:47.466" v="0" actId="1076"/>
      <pc:docMkLst>
        <pc:docMk/>
      </pc:docMkLst>
      <pc:sldChg chg="modSp">
        <pc:chgData name="Ho, Tiffany J" userId="S::tho65@gatech.edu::8d699037-1418-4bd0-ab8a-19a106b2a899" providerId="AD" clId="Web-{5AAB595A-C341-4B35-9AF1-5D047799CB1F}" dt="2022-04-11T17:35:47.466" v="0" actId="1076"/>
        <pc:sldMkLst>
          <pc:docMk/>
          <pc:sldMk cId="109857222" sldId="256"/>
        </pc:sldMkLst>
        <pc:picChg chg="mod">
          <ac:chgData name="Ho, Tiffany J" userId="S::tho65@gatech.edu::8d699037-1418-4bd0-ab8a-19a106b2a899" providerId="AD" clId="Web-{5AAB595A-C341-4B35-9AF1-5D047799CB1F}" dt="2022-04-11T17:35:47.466" v="0" actId="1076"/>
          <ac:picMkLst>
            <pc:docMk/>
            <pc:sldMk cId="109857222" sldId="256"/>
            <ac:picMk id="18" creationId="{D317FEAA-3E55-44FC-A416-0488E526B8D4}"/>
          </ac:picMkLst>
        </pc:picChg>
      </pc:sldChg>
    </pc:docChg>
  </pc:docChgLst>
  <pc:docChgLst>
    <pc:chgData name="Ho, Tiffany J" userId="8d699037-1418-4bd0-ab8a-19a106b2a899" providerId="ADAL" clId="{AE171214-9355-4F2E-B83C-1AFA6DC1440D}"/>
    <pc:docChg chg="undo custSel modSld modMainMaster modNotesMaster">
      <pc:chgData name="Ho, Tiffany J" userId="8d699037-1418-4bd0-ab8a-19a106b2a899" providerId="ADAL" clId="{AE171214-9355-4F2E-B83C-1AFA6DC1440D}" dt="2022-04-24T19:31:15.443" v="3321"/>
      <pc:docMkLst>
        <pc:docMk/>
      </pc:docMkLst>
      <pc:sldChg chg="addSp delSp modSp mod setBg modNotes">
        <pc:chgData name="Ho, Tiffany J" userId="8d699037-1418-4bd0-ab8a-19a106b2a899" providerId="ADAL" clId="{AE171214-9355-4F2E-B83C-1AFA6DC1440D}" dt="2022-04-24T19:31:15.443" v="3321"/>
        <pc:sldMkLst>
          <pc:docMk/>
          <pc:sldMk cId="109857222" sldId="256"/>
        </pc:sldMkLst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Ho, Tiffany J" userId="8d699037-1418-4bd0-ab8a-19a106b2a899" providerId="ADAL" clId="{AE171214-9355-4F2E-B83C-1AFA6DC1440D}" dt="2022-04-11T04:03:55.999" v="394" actId="478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Ho, Tiffany J" userId="8d699037-1418-4bd0-ab8a-19a106b2a899" providerId="ADAL" clId="{AE171214-9355-4F2E-B83C-1AFA6DC1440D}" dt="2022-04-11T17:37:47.860" v="448" actId="478"/>
          <ac:spMkLst>
            <pc:docMk/>
            <pc:sldMk cId="109857222" sldId="256"/>
            <ac:spMk id="3" creationId="{171A155A-85F4-4A1A-8308-717BBE8B4D5C}"/>
          </ac:spMkLst>
        </pc:spChg>
        <pc:spChg chg="add mod or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3" creationId="{93694C3E-107B-45EE-88EA-5842EA562E44}"/>
          </ac:spMkLst>
        </pc:spChg>
        <pc:spChg chg="add del mod">
          <ac:chgData name="Ho, Tiffany J" userId="8d699037-1418-4bd0-ab8a-19a106b2a899" providerId="ADAL" clId="{AE171214-9355-4F2E-B83C-1AFA6DC1440D}" dt="2022-04-11T03:56:11.251" v="110" actId="478"/>
          <ac:spMkLst>
            <pc:docMk/>
            <pc:sldMk cId="109857222" sldId="256"/>
            <ac:spMk id="4" creationId="{7565A2FB-4A95-4B93-A191-2B6A2138DD6B}"/>
          </ac:spMkLst>
        </pc:spChg>
        <pc:spChg chg="add mod or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4" creationId="{CF5200B6-EB90-4917-B688-BF39502B5AE3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5" creationId="{7B8CB99F-AD37-4BEC-9918-D894E7E32951}"/>
          </ac:spMkLst>
        </pc:spChg>
        <pc:spChg chg="add del mod">
          <ac:chgData name="Ho, Tiffany J" userId="8d699037-1418-4bd0-ab8a-19a106b2a899" providerId="ADAL" clId="{AE171214-9355-4F2E-B83C-1AFA6DC1440D}" dt="2022-04-13T18:40:34.688" v="1197" actId="478"/>
          <ac:spMkLst>
            <pc:docMk/>
            <pc:sldMk cId="109857222" sldId="256"/>
            <ac:spMk id="7" creationId="{1AA7221A-0FF9-4F38-BC7E-1D3270D6542A}"/>
          </ac:spMkLst>
        </pc:spChg>
        <pc:spChg chg="add mod or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7" creationId="{59DC9EF6-4D66-4EB9-8581-41E044BC9EB1}"/>
          </ac:spMkLst>
        </pc:spChg>
        <pc:spChg chg="add del mod">
          <ac:chgData name="Ho, Tiffany J" userId="8d699037-1418-4bd0-ab8a-19a106b2a899" providerId="ADAL" clId="{AE171214-9355-4F2E-B83C-1AFA6DC1440D}" dt="2022-04-11T03:53:22.793" v="33" actId="478"/>
          <ac:spMkLst>
            <pc:docMk/>
            <pc:sldMk cId="109857222" sldId="256"/>
            <ac:spMk id="7" creationId="{F5570FA3-4DB7-436A-99A2-E8F63BBB7863}"/>
          </ac:spMkLst>
        </pc:spChg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8" creationId="{05117E70-610B-4717-4CCE-ED7F262A906D}"/>
          </ac:spMkLst>
        </pc:spChg>
        <pc:spChg chg="add del mod">
          <ac:chgData name="Ho, Tiffany J" userId="8d699037-1418-4bd0-ab8a-19a106b2a899" providerId="ADAL" clId="{AE171214-9355-4F2E-B83C-1AFA6DC1440D}" dt="2022-04-18T18:12:53.711" v="1686" actId="478"/>
          <ac:spMkLst>
            <pc:docMk/>
            <pc:sldMk cId="109857222" sldId="256"/>
            <ac:spMk id="8" creationId="{5AE4B47B-4B54-4B08-9F89-8981D8F02400}"/>
          </ac:spMkLst>
        </pc:spChg>
        <pc:spChg chg="add del mod">
          <ac:chgData name="Ho, Tiffany J" userId="8d699037-1418-4bd0-ab8a-19a106b2a899" providerId="ADAL" clId="{AE171214-9355-4F2E-B83C-1AFA6DC1440D}" dt="2022-04-11T03:54:16.095" v="52" actId="478"/>
          <ac:spMkLst>
            <pc:docMk/>
            <pc:sldMk cId="109857222" sldId="256"/>
            <ac:spMk id="8" creationId="{A0209315-0720-4320-A04E-F77C8151FDB1}"/>
          </ac:spMkLst>
        </pc:spChg>
        <pc:spChg chg="add del mod">
          <ac:chgData name="Ho, Tiffany J" userId="8d699037-1418-4bd0-ab8a-19a106b2a899" providerId="ADAL" clId="{AE171214-9355-4F2E-B83C-1AFA6DC1440D}" dt="2022-04-13T18:41:57.938" v="1214" actId="478"/>
          <ac:spMkLst>
            <pc:docMk/>
            <pc:sldMk cId="109857222" sldId="256"/>
            <ac:spMk id="8" creationId="{D260CF16-4981-4627-AA89-31EAE226E46C}"/>
          </ac:spMkLst>
        </pc:spChg>
        <pc:spChg chg="add del mod">
          <ac:chgData name="Ho, Tiffany J" userId="8d699037-1418-4bd0-ab8a-19a106b2a899" providerId="ADAL" clId="{AE171214-9355-4F2E-B83C-1AFA6DC1440D}" dt="2022-04-18T18:13:22.867" v="1709" actId="478"/>
          <ac:spMkLst>
            <pc:docMk/>
            <pc:sldMk cId="109857222" sldId="256"/>
            <ac:spMk id="9" creationId="{4F29D210-92DE-44FD-855D-86E45D2B1763}"/>
          </ac:spMkLst>
        </pc:spChg>
        <pc:spChg chg="add del mod">
          <ac:chgData name="Ho, Tiffany J" userId="8d699037-1418-4bd0-ab8a-19a106b2a899" providerId="ADAL" clId="{AE171214-9355-4F2E-B83C-1AFA6DC1440D}" dt="2022-04-11T03:54:56.195" v="66" actId="478"/>
          <ac:spMkLst>
            <pc:docMk/>
            <pc:sldMk cId="109857222" sldId="256"/>
            <ac:spMk id="9" creationId="{6A41E064-B586-46CC-A9AC-2FF959BA7173}"/>
          </ac:spMkLst>
        </pc:spChg>
        <pc:spChg chg="add del mod">
          <ac:chgData name="Ho, Tiffany J" userId="8d699037-1418-4bd0-ab8a-19a106b2a899" providerId="ADAL" clId="{AE171214-9355-4F2E-B83C-1AFA6DC1440D}" dt="2022-04-13T18:43:06.200" v="1257" actId="478"/>
          <ac:spMkLst>
            <pc:docMk/>
            <pc:sldMk cId="109857222" sldId="256"/>
            <ac:spMk id="9" creationId="{9226C636-A45A-4CBE-AD66-413FD7E16987}"/>
          </ac:spMkLst>
        </pc:spChg>
        <pc:spChg chg="add del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10" creationId="{0AB8387B-1B94-4C2C-94BB-3662859AE971}"/>
          </ac:spMkLst>
        </pc:spChg>
        <pc:spChg chg="add del mod">
          <ac:chgData name="Ho, Tiffany J" userId="8d699037-1418-4bd0-ab8a-19a106b2a899" providerId="ADAL" clId="{AE171214-9355-4F2E-B83C-1AFA6DC1440D}" dt="2022-04-13T18:44:04.885" v="1283" actId="767"/>
          <ac:spMkLst>
            <pc:docMk/>
            <pc:sldMk cId="109857222" sldId="256"/>
            <ac:spMk id="10" creationId="{E746E871-BD90-46F2-B90B-59E63D1EDF57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11" creationId="{CC09F5A0-21D5-43FC-8081-408AAEDCC218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12" creationId="{9453BCE2-97FD-4D33-91C1-3FDF2DD1D236}"/>
          </ac:spMkLst>
        </pc:spChg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13" creationId="{658046CF-5BA0-789E-2D49-1B9F01BDC245}"/>
          </ac:spMkLst>
        </pc:spChg>
        <pc:spChg chg="add del mod">
          <ac:chgData name="Ho, Tiffany J" userId="8d699037-1418-4bd0-ab8a-19a106b2a899" providerId="ADAL" clId="{AE171214-9355-4F2E-B83C-1AFA6DC1440D}" dt="2022-04-13T18:09:56.003" v="478" actId="478"/>
          <ac:spMkLst>
            <pc:docMk/>
            <pc:sldMk cId="109857222" sldId="256"/>
            <ac:spMk id="14" creationId="{13E0CB5A-D5C6-4790-812D-DF7C1164F485}"/>
          </ac:spMkLst>
        </pc:spChg>
        <pc:spChg chg="add del mod">
          <ac:chgData name="Ho, Tiffany J" userId="8d699037-1418-4bd0-ab8a-19a106b2a899" providerId="ADAL" clId="{AE171214-9355-4F2E-B83C-1AFA6DC1440D}" dt="2022-04-24T17:15:42.389" v="2292" actId="478"/>
          <ac:spMkLst>
            <pc:docMk/>
            <pc:sldMk cId="109857222" sldId="256"/>
            <ac:spMk id="15" creationId="{E64AC7E2-EA02-5DE3-4ABA-E44DE0AE5E35}"/>
          </ac:spMkLst>
        </pc:spChg>
        <pc:spChg chg="add del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17" creationId="{E192EF71-6810-B8EA-7B73-ED7EC573D9F1}"/>
          </ac:spMkLst>
        </pc:spChg>
        <pc:spChg chg="del mod">
          <ac:chgData name="Ho, Tiffany J" userId="8d699037-1418-4bd0-ab8a-19a106b2a899" providerId="ADAL" clId="{AE171214-9355-4F2E-B83C-1AFA6DC1440D}" dt="2022-04-24T18:42:34.539" v="3168" actId="478"/>
          <ac:spMkLst>
            <pc:docMk/>
            <pc:sldMk cId="109857222" sldId="256"/>
            <ac:spMk id="18" creationId="{2214011E-A320-2CF4-4D4D-84215E21281B}"/>
          </ac:spMkLst>
        </pc:spChg>
        <pc:spChg chg="del mod">
          <ac:chgData name="Ho, Tiffany J" userId="8d699037-1418-4bd0-ab8a-19a106b2a899" providerId="ADAL" clId="{AE171214-9355-4F2E-B83C-1AFA6DC1440D}" dt="2022-04-24T17:52:04.705" v="2449" actId="478"/>
          <ac:spMkLst>
            <pc:docMk/>
            <pc:sldMk cId="109857222" sldId="256"/>
            <ac:spMk id="19" creationId="{B47056F8-806F-DE2A-C7DD-95E838E23549}"/>
          </ac:spMkLst>
        </pc:spChg>
        <pc:spChg chg="del mod">
          <ac:chgData name="Ho, Tiffany J" userId="8d699037-1418-4bd0-ab8a-19a106b2a899" providerId="ADAL" clId="{AE171214-9355-4F2E-B83C-1AFA6DC1440D}" dt="2022-04-24T17:17:39.264" v="2309" actId="478"/>
          <ac:spMkLst>
            <pc:docMk/>
            <pc:sldMk cId="109857222" sldId="256"/>
            <ac:spMk id="20" creationId="{539325E9-C238-583C-B216-0A800224E5A6}"/>
          </ac:spMkLst>
        </pc:spChg>
        <pc:spChg chg="add del mod ord">
          <ac:chgData name="Ho, Tiffany J" userId="8d699037-1418-4bd0-ab8a-19a106b2a899" providerId="ADAL" clId="{AE171214-9355-4F2E-B83C-1AFA6DC1440D}" dt="2022-04-24T17:38:07.427" v="2363" actId="478"/>
          <ac:spMkLst>
            <pc:docMk/>
            <pc:sldMk cId="109857222" sldId="256"/>
            <ac:spMk id="21" creationId="{CD1668A6-16F9-48BC-9A72-A4B8D1E4B4D6}"/>
          </ac:spMkLst>
        </pc:spChg>
        <pc:spChg chg="del mod">
          <ac:chgData name="Ho, Tiffany J" userId="8d699037-1418-4bd0-ab8a-19a106b2a899" providerId="ADAL" clId="{AE171214-9355-4F2E-B83C-1AFA6DC1440D}" dt="2022-04-24T16:46:46.108" v="2255" actId="478"/>
          <ac:spMkLst>
            <pc:docMk/>
            <pc:sldMk cId="109857222" sldId="256"/>
            <ac:spMk id="22" creationId="{26FDDDEC-B6C7-850D-49A2-CE3CCB18E2F6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24" creationId="{CC71A0C4-C1B8-4179-AB26-DA8F5762BC5D}"/>
          </ac:spMkLst>
        </pc:spChg>
        <pc:spChg chg="add del mod">
          <ac:chgData name="Ho, Tiffany J" userId="8d699037-1418-4bd0-ab8a-19a106b2a899" providerId="ADAL" clId="{AE171214-9355-4F2E-B83C-1AFA6DC1440D}" dt="2022-04-24T16:36:33.180" v="2193" actId="478"/>
          <ac:spMkLst>
            <pc:docMk/>
            <pc:sldMk cId="109857222" sldId="256"/>
            <ac:spMk id="25" creationId="{54E00E76-FE44-45B6-9838-B0061F07808F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28" creationId="{F0F717EE-8541-4132-A531-D06DC9B2A2AF}"/>
          </ac:spMkLst>
        </pc:spChg>
        <pc:spChg chg="add mod or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29" creationId="{C3817270-DB25-45EF-B92D-959B5EDB2273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30" creationId="{DE087D08-04CB-45C0-9965-16D20B458FC0}"/>
          </ac:spMkLst>
        </pc:spChg>
        <pc:spChg chg="add del mod">
          <ac:chgData name="Ho, Tiffany J" userId="8d699037-1418-4bd0-ab8a-19a106b2a899" providerId="ADAL" clId="{AE171214-9355-4F2E-B83C-1AFA6DC1440D}" dt="2022-04-24T17:56:29.030" v="2538" actId="22"/>
          <ac:spMkLst>
            <pc:docMk/>
            <pc:sldMk cId="109857222" sldId="256"/>
            <ac:spMk id="35" creationId="{57CFF9F2-5B6D-4AF2-A9B4-F511535B3842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36" creationId="{47E58D88-EE92-404B-B483-E15B8FD1986F}"/>
          </ac:spMkLst>
        </pc:spChg>
        <pc:spChg chg="add del mod ord">
          <ac:chgData name="Ho, Tiffany J" userId="8d699037-1418-4bd0-ab8a-19a106b2a899" providerId="ADAL" clId="{AE171214-9355-4F2E-B83C-1AFA6DC1440D}" dt="2022-04-24T18:31:33.398" v="3089" actId="478"/>
          <ac:spMkLst>
            <pc:docMk/>
            <pc:sldMk cId="109857222" sldId="256"/>
            <ac:spMk id="43" creationId="{03B3E484-23A7-45BF-ABBC-45ED5CE761D4}"/>
          </ac:spMkLst>
        </pc:spChg>
        <pc:spChg chg="add mod or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44" creationId="{8D5ABB03-F12D-4A36-A5AC-C98B056FE448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45" creationId="{3F2B033B-9A6C-4673-B90D-E76767AEF1E4}"/>
          </ac:spMkLst>
        </pc:spChg>
        <pc:spChg chg="add mod">
          <ac:chgData name="Ho, Tiffany J" userId="8d699037-1418-4bd0-ab8a-19a106b2a899" providerId="ADAL" clId="{AE171214-9355-4F2E-B83C-1AFA6DC1440D}" dt="2022-04-24T19:31:15.443" v="3321"/>
          <ac:spMkLst>
            <pc:docMk/>
            <pc:sldMk cId="109857222" sldId="256"/>
            <ac:spMk id="52" creationId="{5E3CCAE7-F557-4A3C-A415-86E7FC3117E9}"/>
          </ac:spMkLst>
        </pc:spChg>
        <pc:picChg chg="add 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6" creationId="{EBBAA7BA-CFA1-401A-ADBF-7EA1BB043E67}"/>
          </ac:picMkLst>
        </pc:picChg>
        <pc:picChg chg="del">
          <ac:chgData name="Ho, Tiffany J" userId="8d699037-1418-4bd0-ab8a-19a106b2a899" providerId="ADAL" clId="{AE171214-9355-4F2E-B83C-1AFA6DC1440D}" dt="2022-04-24T17:13:07.987" v="2260" actId="478"/>
          <ac:picMkLst>
            <pc:docMk/>
            <pc:sldMk cId="109857222" sldId="256"/>
            <ac:picMk id="9" creationId="{013E3785-DD07-3728-6F6F-778FFCDD5BEE}"/>
          </ac:picMkLst>
        </pc:picChg>
        <pc:picChg chg="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9" creationId="{9A421517-DA4E-E6DA-406C-4CC53CB72E76}"/>
          </ac:picMkLst>
        </pc:picChg>
        <pc:picChg chg="add del mod">
          <ac:chgData name="Ho, Tiffany J" userId="8d699037-1418-4bd0-ab8a-19a106b2a899" providerId="ADAL" clId="{AE171214-9355-4F2E-B83C-1AFA6DC1440D}" dt="2022-04-11T04:05:47.918" v="410" actId="478"/>
          <ac:picMkLst>
            <pc:docMk/>
            <pc:sldMk cId="109857222" sldId="256"/>
            <ac:picMk id="11" creationId="{E3DD71B5-EE2F-48EE-ABFC-AD19A0153344}"/>
          </ac:picMkLst>
        </pc:picChg>
        <pc:picChg chg="del mod">
          <ac:chgData name="Ho, Tiffany J" userId="8d699037-1418-4bd0-ab8a-19a106b2a899" providerId="ADAL" clId="{AE171214-9355-4F2E-B83C-1AFA6DC1440D}" dt="2022-04-24T17:17:36.365" v="2308" actId="478"/>
          <ac:picMkLst>
            <pc:docMk/>
            <pc:sldMk cId="109857222" sldId="256"/>
            <ac:picMk id="14" creationId="{B5FD9ADB-0B51-2200-1956-EEA10A43D391}"/>
          </ac:picMkLst>
        </pc:picChg>
        <pc:picChg chg="add 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16" creationId="{9A410D1F-62FF-4802-8041-0E70FD7481A1}"/>
          </ac:picMkLst>
        </pc:picChg>
        <pc:picChg chg="add del mod">
          <ac:chgData name="Ho, Tiffany J" userId="8d699037-1418-4bd0-ab8a-19a106b2a899" providerId="ADAL" clId="{AE171214-9355-4F2E-B83C-1AFA6DC1440D}" dt="2022-04-13T18:09:58.306" v="479" actId="478"/>
          <ac:picMkLst>
            <pc:docMk/>
            <pc:sldMk cId="109857222" sldId="256"/>
            <ac:picMk id="18" creationId="{D317FEAA-3E55-44FC-A416-0488E526B8D4}"/>
          </ac:picMkLst>
        </pc:picChg>
        <pc:picChg chg="add mod modCrop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27" creationId="{34A338C3-458D-46F1-B98C-02ABE83C0084}"/>
          </ac:picMkLst>
        </pc:picChg>
        <pc:picChg chg="add 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32" creationId="{715B1D68-ACF1-419E-9DD1-BBF9152C0829}"/>
          </ac:picMkLst>
        </pc:picChg>
        <pc:picChg chg="add 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34" creationId="{4264095A-21CE-4EB8-88D9-DEA85A7C56FF}"/>
          </ac:picMkLst>
        </pc:picChg>
        <pc:picChg chg="add del">
          <ac:chgData name="Ho, Tiffany J" userId="8d699037-1418-4bd0-ab8a-19a106b2a899" providerId="ADAL" clId="{AE171214-9355-4F2E-B83C-1AFA6DC1440D}" dt="2022-04-24T18:27:39.501" v="2974" actId="22"/>
          <ac:picMkLst>
            <pc:docMk/>
            <pc:sldMk cId="109857222" sldId="256"/>
            <ac:picMk id="38" creationId="{BE69A74C-0152-4FB2-A424-5C523053C9F7}"/>
          </ac:picMkLst>
        </pc:picChg>
        <pc:picChg chg="add del mod">
          <ac:chgData name="Ho, Tiffany J" userId="8d699037-1418-4bd0-ab8a-19a106b2a899" providerId="ADAL" clId="{AE171214-9355-4F2E-B83C-1AFA6DC1440D}" dt="2022-04-24T18:27:45.538" v="2977" actId="478"/>
          <ac:picMkLst>
            <pc:docMk/>
            <pc:sldMk cId="109857222" sldId="256"/>
            <ac:picMk id="40" creationId="{973832D7-95B5-4F51-8466-53CABCAEC894}"/>
          </ac:picMkLst>
        </pc:picChg>
        <pc:picChg chg="add mod modCrop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42" creationId="{E32A6A72-BDFF-4245-A9CB-98233E0378F3}"/>
          </ac:picMkLst>
        </pc:picChg>
        <pc:picChg chg="add 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47" creationId="{4DB2C0A4-CCAF-4894-8F67-CB91CAE334BD}"/>
          </ac:picMkLst>
        </pc:picChg>
        <pc:picChg chg="add 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49" creationId="{2B08F45D-9BFA-4904-AF28-7712C07DC6EA}"/>
          </ac:picMkLst>
        </pc:picChg>
        <pc:picChg chg="add mod">
          <ac:chgData name="Ho, Tiffany J" userId="8d699037-1418-4bd0-ab8a-19a106b2a899" providerId="ADAL" clId="{AE171214-9355-4F2E-B83C-1AFA6DC1440D}" dt="2022-04-24T19:31:15.443" v="3321"/>
          <ac:picMkLst>
            <pc:docMk/>
            <pc:sldMk cId="109857222" sldId="256"/>
            <ac:picMk id="51" creationId="{CB9B606D-F47E-4825-9206-40C590D25A3E}"/>
          </ac:picMkLst>
        </pc:picChg>
        <pc:picChg chg="add del mod">
          <ac:chgData name="Ho, Tiffany J" userId="8d699037-1418-4bd0-ab8a-19a106b2a899" providerId="ADAL" clId="{AE171214-9355-4F2E-B83C-1AFA6DC1440D}" dt="2022-04-24T17:33:35.142" v="2349" actId="478"/>
          <ac:picMkLst>
            <pc:docMk/>
            <pc:sldMk cId="109857222" sldId="256"/>
            <ac:picMk id="1026" creationId="{003D822E-F450-4232-B94A-C947BE2A6252}"/>
          </ac:picMkLst>
        </pc:picChg>
        <pc:picChg chg="add del mod">
          <ac:chgData name="Ho, Tiffany J" userId="8d699037-1418-4bd0-ab8a-19a106b2a899" providerId="ADAL" clId="{AE171214-9355-4F2E-B83C-1AFA6DC1440D}" dt="2022-04-11T03:52:20.495" v="17" actId="478"/>
          <ac:picMkLst>
            <pc:docMk/>
            <pc:sldMk cId="109857222" sldId="256"/>
            <ac:picMk id="1026" creationId="{DC18E57D-707F-4AA1-96CF-566C59E96C22}"/>
          </ac:picMkLst>
        </pc:picChg>
        <pc:picChg chg="add del mod">
          <ac:chgData name="Ho, Tiffany J" userId="8d699037-1418-4bd0-ab8a-19a106b2a899" providerId="ADAL" clId="{AE171214-9355-4F2E-B83C-1AFA6DC1440D}" dt="2022-04-24T17:52:08.279" v="2451" actId="478"/>
          <ac:picMkLst>
            <pc:docMk/>
            <pc:sldMk cId="109857222" sldId="256"/>
            <ac:picMk id="1028" creationId="{39145522-56B1-4F33-9DAB-F3D3B05CB6C6}"/>
          </ac:picMkLst>
        </pc:picChg>
        <pc:picChg chg="add del">
          <ac:chgData name="Ho, Tiffany J" userId="8d699037-1418-4bd0-ab8a-19a106b2a899" providerId="ADAL" clId="{AE171214-9355-4F2E-B83C-1AFA6DC1440D}" dt="2022-04-11T03:52:20.495" v="17" actId="478"/>
          <ac:picMkLst>
            <pc:docMk/>
            <pc:sldMk cId="109857222" sldId="256"/>
            <ac:picMk id="1028" creationId="{D06FE212-76A3-4B1F-949E-DBC584A331CB}"/>
          </ac:picMkLst>
        </pc:picChg>
        <pc:picChg chg="add del mod">
          <ac:chgData name="Ho, Tiffany J" userId="8d699037-1418-4bd0-ab8a-19a106b2a899" providerId="ADAL" clId="{AE171214-9355-4F2E-B83C-1AFA6DC1440D}" dt="2022-04-11T03:57:57.291" v="134" actId="478"/>
          <ac:picMkLst>
            <pc:docMk/>
            <pc:sldMk cId="109857222" sldId="256"/>
            <ac:picMk id="1030" creationId="{6810C0C0-8AA4-47F0-9874-596D4E524CA7}"/>
          </ac:picMkLst>
        </pc:picChg>
        <pc:picChg chg="add del">
          <ac:chgData name="Ho, Tiffany J" userId="8d699037-1418-4bd0-ab8a-19a106b2a899" providerId="ADAL" clId="{AE171214-9355-4F2E-B83C-1AFA6DC1440D}" dt="2022-04-11T04:12:57.295" v="434" actId="478"/>
          <ac:picMkLst>
            <pc:docMk/>
            <pc:sldMk cId="109857222" sldId="256"/>
            <ac:picMk id="1032" creationId="{AA36139F-93DE-4D3A-AFEF-50A66291071A}"/>
          </ac:picMkLst>
        </pc:picChg>
        <pc:picChg chg="add del mod">
          <ac:chgData name="Ho, Tiffany J" userId="8d699037-1418-4bd0-ab8a-19a106b2a899" providerId="ADAL" clId="{AE171214-9355-4F2E-B83C-1AFA6DC1440D}" dt="2022-04-11T04:13:48.403" v="437" actId="478"/>
          <ac:picMkLst>
            <pc:docMk/>
            <pc:sldMk cId="109857222" sldId="256"/>
            <ac:picMk id="1034" creationId="{2BC54A5C-D99E-4A25-B5FA-CD8D7B512EFE}"/>
          </ac:picMkLst>
        </pc:picChg>
      </pc:sldChg>
      <pc:sldMasterChg chg="setBg">
        <pc:chgData name="Ho, Tiffany J" userId="8d699037-1418-4bd0-ab8a-19a106b2a899" providerId="ADAL" clId="{AE171214-9355-4F2E-B83C-1AFA6DC1440D}" dt="2022-04-11T17:41:15.131" v="466"/>
        <pc:sldMasterMkLst>
          <pc:docMk/>
          <pc:sldMasterMk cId="2309028300" sldId="2147483701"/>
        </pc:sldMasterMkLst>
      </pc:sldMasterChg>
      <pc:sldMasterChg chg="modSp modSldLayout">
        <pc:chgData name="Ho, Tiffany J" userId="8d699037-1418-4bd0-ab8a-19a106b2a899" providerId="ADAL" clId="{AE171214-9355-4F2E-B83C-1AFA6DC1440D}" dt="2022-04-24T19:30:41.401" v="3320"/>
        <pc:sldMasterMkLst>
          <pc:docMk/>
          <pc:sldMasterMk cId="399805765" sldId="2147483713"/>
        </pc:sldMasterMkLst>
        <pc:spChg chg="mod">
          <ac:chgData name="Ho, Tiffany J" userId="8d699037-1418-4bd0-ab8a-19a106b2a899" providerId="ADAL" clId="{AE171214-9355-4F2E-B83C-1AFA6DC1440D}" dt="2022-04-24T19:30:41.401" v="3320"/>
          <ac:spMkLst>
            <pc:docMk/>
            <pc:sldMasterMk cId="399805765" sldId="2147483713"/>
            <ac:spMk id="2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0:41.401" v="3320"/>
          <ac:spMkLst>
            <pc:docMk/>
            <pc:sldMasterMk cId="399805765" sldId="2147483713"/>
            <ac:spMk id="3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0:41.401" v="3320"/>
          <ac:spMkLst>
            <pc:docMk/>
            <pc:sldMasterMk cId="399805765" sldId="2147483713"/>
            <ac:spMk id="4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0:41.401" v="3320"/>
          <ac:spMkLst>
            <pc:docMk/>
            <pc:sldMasterMk cId="399805765" sldId="2147483713"/>
            <ac:spMk id="5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0:41.401" v="3320"/>
          <ac:spMkLst>
            <pc:docMk/>
            <pc:sldMasterMk cId="399805765" sldId="2147483713"/>
            <ac:spMk id="6" creationId="{00000000-0000-0000-0000-000000000000}"/>
          </ac:spMkLst>
        </pc:spChg>
        <pc:sldLayoutChg chg="modSp">
          <pc:chgData name="Ho, Tiffany J" userId="8d699037-1418-4bd0-ab8a-19a106b2a899" providerId="ADAL" clId="{AE171214-9355-4F2E-B83C-1AFA6DC1440D}" dt="2022-04-24T19:30:41.401" v="3320"/>
          <pc:sldLayoutMkLst>
            <pc:docMk/>
            <pc:sldMasterMk cId="399805765" sldId="2147483713"/>
            <pc:sldLayoutMk cId="2733531602" sldId="2147483714"/>
          </pc:sldLayoutMkLst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733531602" sldId="2147483714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733531602" sldId="2147483714"/>
              <ac:spMk id="3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0:41.401" v="3320"/>
          <pc:sldLayoutMkLst>
            <pc:docMk/>
            <pc:sldMasterMk cId="399805765" sldId="2147483713"/>
            <pc:sldLayoutMk cId="2687857590" sldId="2147483716"/>
          </pc:sldLayoutMkLst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687857590" sldId="2147483716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687857590" sldId="2147483716"/>
              <ac:spMk id="3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0:41.401" v="3320"/>
          <pc:sldLayoutMkLst>
            <pc:docMk/>
            <pc:sldMasterMk cId="399805765" sldId="2147483713"/>
            <pc:sldLayoutMk cId="1904560405" sldId="2147483717"/>
          </pc:sldLayoutMkLst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1904560405" sldId="2147483717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1904560405" sldId="2147483717"/>
              <ac:spMk id="4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0:41.401" v="3320"/>
          <pc:sldLayoutMkLst>
            <pc:docMk/>
            <pc:sldMasterMk cId="399805765" sldId="2147483713"/>
            <pc:sldLayoutMk cId="2428497115" sldId="2147483718"/>
          </pc:sldLayoutMkLst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428497115" sldId="2147483718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428497115" sldId="2147483718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428497115" sldId="2147483718"/>
              <ac:spMk id="4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428497115" sldId="2147483718"/>
              <ac:spMk id="5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2428497115" sldId="2147483718"/>
              <ac:spMk id="6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0:41.401" v="3320"/>
          <pc:sldLayoutMkLst>
            <pc:docMk/>
            <pc:sldMasterMk cId="399805765" sldId="2147483713"/>
            <pc:sldLayoutMk cId="345403899" sldId="2147483721"/>
          </pc:sldLayoutMkLst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345403899" sldId="2147483721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345403899" sldId="2147483721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345403899" sldId="2147483721"/>
              <ac:spMk id="4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0:41.401" v="3320"/>
          <pc:sldLayoutMkLst>
            <pc:docMk/>
            <pc:sldMasterMk cId="399805765" sldId="2147483713"/>
            <pc:sldLayoutMk cId="528298750" sldId="2147483722"/>
          </pc:sldLayoutMkLst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528298750" sldId="2147483722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528298750" sldId="2147483722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528298750" sldId="2147483722"/>
              <ac:spMk id="4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0:41.401" v="3320"/>
          <pc:sldLayoutMkLst>
            <pc:docMk/>
            <pc:sldMasterMk cId="399805765" sldId="2147483713"/>
            <pc:sldLayoutMk cId="3177055841" sldId="2147483724"/>
          </pc:sldLayoutMkLst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3177055841" sldId="2147483724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0:41.401" v="3320"/>
            <ac:spMkLst>
              <pc:docMk/>
              <pc:sldMasterMk cId="399805765" sldId="2147483713"/>
              <pc:sldLayoutMk cId="3177055841" sldId="2147483724"/>
              <ac:spMk id="3" creationId="{00000000-0000-0000-0000-000000000000}"/>
            </ac:spMkLst>
          </pc:spChg>
        </pc:sldLayoutChg>
      </pc:sldMasterChg>
      <pc:sldMasterChg chg="modSp modSldLayout">
        <pc:chgData name="Ho, Tiffany J" userId="8d699037-1418-4bd0-ab8a-19a106b2a899" providerId="ADAL" clId="{AE171214-9355-4F2E-B83C-1AFA6DC1440D}" dt="2022-04-24T19:31:15.443" v="3321"/>
        <pc:sldMasterMkLst>
          <pc:docMk/>
          <pc:sldMasterMk cId="1306870221" sldId="2147483725"/>
        </pc:sldMasterMkLst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asterMk cId="1306870221" sldId="2147483725"/>
            <ac:spMk id="2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asterMk cId="1306870221" sldId="2147483725"/>
            <ac:spMk id="3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asterMk cId="1306870221" sldId="2147483725"/>
            <ac:spMk id="4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asterMk cId="1306870221" sldId="2147483725"/>
            <ac:spMk id="5" creationId="{00000000-0000-0000-0000-000000000000}"/>
          </ac:spMkLst>
        </pc:spChg>
        <pc:spChg chg="mod">
          <ac:chgData name="Ho, Tiffany J" userId="8d699037-1418-4bd0-ab8a-19a106b2a899" providerId="ADAL" clId="{AE171214-9355-4F2E-B83C-1AFA6DC1440D}" dt="2022-04-24T19:31:15.443" v="3321"/>
          <ac:spMkLst>
            <pc:docMk/>
            <pc:sldMasterMk cId="1306870221" sldId="2147483725"/>
            <ac:spMk id="6" creationId="{00000000-0000-0000-0000-000000000000}"/>
          </ac:spMkLst>
        </pc:spChg>
        <pc:sldLayoutChg chg="modSp">
          <pc:chgData name="Ho, Tiffany J" userId="8d699037-1418-4bd0-ab8a-19a106b2a899" providerId="ADAL" clId="{AE171214-9355-4F2E-B83C-1AFA6DC1440D}" dt="2022-04-24T19:31:15.443" v="3321"/>
          <pc:sldLayoutMkLst>
            <pc:docMk/>
            <pc:sldMasterMk cId="1306870221" sldId="2147483725"/>
            <pc:sldLayoutMk cId="1058362096" sldId="2147483726"/>
          </pc:sldLayoutMkLst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1058362096" sldId="2147483726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1058362096" sldId="2147483726"/>
              <ac:spMk id="3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1:15.443" v="3321"/>
          <pc:sldLayoutMkLst>
            <pc:docMk/>
            <pc:sldMasterMk cId="1306870221" sldId="2147483725"/>
            <pc:sldLayoutMk cId="1024193038" sldId="2147483728"/>
          </pc:sldLayoutMkLst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1024193038" sldId="2147483728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1024193038" sldId="2147483728"/>
              <ac:spMk id="3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1:15.443" v="3321"/>
          <pc:sldLayoutMkLst>
            <pc:docMk/>
            <pc:sldMasterMk cId="1306870221" sldId="2147483725"/>
            <pc:sldLayoutMk cId="268207116" sldId="2147483729"/>
          </pc:sldLayoutMkLst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268207116" sldId="2147483729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268207116" sldId="2147483729"/>
              <ac:spMk id="4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1:15.443" v="3321"/>
          <pc:sldLayoutMkLst>
            <pc:docMk/>
            <pc:sldMasterMk cId="1306870221" sldId="2147483725"/>
            <pc:sldLayoutMk cId="4078741593" sldId="2147483730"/>
          </pc:sldLayoutMkLst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4078741593" sldId="2147483730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4078741593" sldId="2147483730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4078741593" sldId="2147483730"/>
              <ac:spMk id="4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4078741593" sldId="2147483730"/>
              <ac:spMk id="5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4078741593" sldId="2147483730"/>
              <ac:spMk id="6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1:15.443" v="3321"/>
          <pc:sldLayoutMkLst>
            <pc:docMk/>
            <pc:sldMasterMk cId="1306870221" sldId="2147483725"/>
            <pc:sldLayoutMk cId="1536414102" sldId="2147483733"/>
          </pc:sldLayoutMkLst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1536414102" sldId="2147483733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1536414102" sldId="2147483733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1536414102" sldId="2147483733"/>
              <ac:spMk id="4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1:15.443" v="3321"/>
          <pc:sldLayoutMkLst>
            <pc:docMk/>
            <pc:sldMasterMk cId="1306870221" sldId="2147483725"/>
            <pc:sldLayoutMk cId="3730479554" sldId="2147483734"/>
          </pc:sldLayoutMkLst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3730479554" sldId="2147483734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3730479554" sldId="2147483734"/>
              <ac:spMk id="3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3730479554" sldId="2147483734"/>
              <ac:spMk id="4" creationId="{00000000-0000-0000-0000-000000000000}"/>
            </ac:spMkLst>
          </pc:spChg>
        </pc:sldLayoutChg>
        <pc:sldLayoutChg chg="modSp">
          <pc:chgData name="Ho, Tiffany J" userId="8d699037-1418-4bd0-ab8a-19a106b2a899" providerId="ADAL" clId="{AE171214-9355-4F2E-B83C-1AFA6DC1440D}" dt="2022-04-24T19:31:15.443" v="3321"/>
          <pc:sldLayoutMkLst>
            <pc:docMk/>
            <pc:sldMasterMk cId="1306870221" sldId="2147483725"/>
            <pc:sldLayoutMk cId="594693274" sldId="2147483736"/>
          </pc:sldLayoutMkLst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594693274" sldId="2147483736"/>
              <ac:spMk id="2" creationId="{00000000-0000-0000-0000-000000000000}"/>
            </ac:spMkLst>
          </pc:spChg>
          <pc:spChg chg="mod">
            <ac:chgData name="Ho, Tiffany J" userId="8d699037-1418-4bd0-ab8a-19a106b2a899" providerId="ADAL" clId="{AE171214-9355-4F2E-B83C-1AFA6DC1440D}" dt="2022-04-24T19:31:15.443" v="3321"/>
            <ac:spMkLst>
              <pc:docMk/>
              <pc:sldMasterMk cId="1306870221" sldId="2147483725"/>
              <pc:sldLayoutMk cId="594693274" sldId="2147483736"/>
              <ac:spMk id="3" creationId="{00000000-0000-0000-0000-000000000000}"/>
            </ac:spMkLst>
          </pc:spChg>
        </pc:sldLayoutChg>
      </pc:sldMasterChg>
    </pc:docChg>
  </pc:docChgLst>
  <pc:docChgLst>
    <pc:chgData name="Scarborough, Daniel F" userId="S::dscarborough3@gatech.edu::f2606b8e-d40d-4fe6-88d7-979285e6cb8c" providerId="AD" clId="Web-{C5433782-1A55-415E-8FBF-49E0629F67FA}"/>
    <pc:docChg chg="modSld">
      <pc:chgData name="Scarborough, Daniel F" userId="S::dscarborough3@gatech.edu::f2606b8e-d40d-4fe6-88d7-979285e6cb8c" providerId="AD" clId="Web-{C5433782-1A55-415E-8FBF-49E0629F67FA}" dt="2022-04-20T07:53:40.183" v="119" actId="20577"/>
      <pc:docMkLst>
        <pc:docMk/>
      </pc:docMkLst>
      <pc:sldChg chg="addSp delSp modSp">
        <pc:chgData name="Scarborough, Daniel F" userId="S::dscarborough3@gatech.edu::f2606b8e-d40d-4fe6-88d7-979285e6cb8c" providerId="AD" clId="Web-{C5433782-1A55-415E-8FBF-49E0629F67FA}" dt="2022-04-20T07:53:40.183" v="119" actId="20577"/>
        <pc:sldMkLst>
          <pc:docMk/>
          <pc:sldMk cId="109857222" sldId="256"/>
        </pc:sldMkLst>
        <pc:spChg chg="mod">
          <ac:chgData name="Scarborough, Daniel F" userId="S::dscarborough3@gatech.edu::f2606b8e-d40d-4fe6-88d7-979285e6cb8c" providerId="AD" clId="Web-{C5433782-1A55-415E-8FBF-49E0629F67FA}" dt="2022-04-20T07:46:28.828" v="30" actId="14100"/>
          <ac:spMkLst>
            <pc:docMk/>
            <pc:sldMk cId="109857222" sldId="256"/>
            <ac:spMk id="13" creationId="{658046CF-5BA0-789E-2D49-1B9F01BDC245}"/>
          </ac:spMkLst>
        </pc:spChg>
        <pc:spChg chg="add mod">
          <ac:chgData name="Scarborough, Daniel F" userId="S::dscarborough3@gatech.edu::f2606b8e-d40d-4fe6-88d7-979285e6cb8c" providerId="AD" clId="Web-{C5433782-1A55-415E-8FBF-49E0629F67FA}" dt="2022-04-20T07:51:23.430" v="85"/>
          <ac:spMkLst>
            <pc:docMk/>
            <pc:sldMk cId="109857222" sldId="256"/>
            <ac:spMk id="15" creationId="{E64AC7E2-EA02-5DE3-4ABA-E44DE0AE5E35}"/>
          </ac:spMkLst>
        </pc:spChg>
        <pc:spChg chg="mod">
          <ac:chgData name="Scarborough, Daniel F" userId="S::dscarborough3@gatech.edu::f2606b8e-d40d-4fe6-88d7-979285e6cb8c" providerId="AD" clId="Web-{C5433782-1A55-415E-8FBF-49E0629F67FA}" dt="2022-04-20T07:46:23.500" v="29" actId="20577"/>
          <ac:spMkLst>
            <pc:docMk/>
            <pc:sldMk cId="109857222" sldId="256"/>
            <ac:spMk id="18" creationId="{2214011E-A320-2CF4-4D4D-84215E21281B}"/>
          </ac:spMkLst>
        </pc:spChg>
        <pc:spChg chg="add mod">
          <ac:chgData name="Scarborough, Daniel F" userId="S::dscarborough3@gatech.edu::f2606b8e-d40d-4fe6-88d7-979285e6cb8c" providerId="AD" clId="Web-{C5433782-1A55-415E-8FBF-49E0629F67FA}" dt="2022-04-20T07:51:44.790" v="87" actId="1076"/>
          <ac:spMkLst>
            <pc:docMk/>
            <pc:sldMk cId="109857222" sldId="256"/>
            <ac:spMk id="20" creationId="{539325E9-C238-583C-B216-0A800224E5A6}"/>
          </ac:spMkLst>
        </pc:spChg>
        <pc:spChg chg="add del mod">
          <ac:chgData name="Scarborough, Daniel F" userId="S::dscarborough3@gatech.edu::f2606b8e-d40d-4fe6-88d7-979285e6cb8c" providerId="AD" clId="Web-{C5433782-1A55-415E-8FBF-49E0629F67FA}" dt="2022-04-20T07:50:54.898" v="81"/>
          <ac:spMkLst>
            <pc:docMk/>
            <pc:sldMk cId="109857222" sldId="256"/>
            <ac:spMk id="21" creationId="{14BAD411-0647-0C8C-4918-1FAB4C8A5666}"/>
          </ac:spMkLst>
        </pc:spChg>
        <pc:spChg chg="add mod">
          <ac:chgData name="Scarborough, Daniel F" userId="S::dscarborough3@gatech.edu::f2606b8e-d40d-4fe6-88d7-979285e6cb8c" providerId="AD" clId="Web-{C5433782-1A55-415E-8FBF-49E0629F67FA}" dt="2022-04-20T07:53:40.183" v="119" actId="20577"/>
          <ac:spMkLst>
            <pc:docMk/>
            <pc:sldMk cId="109857222" sldId="256"/>
            <ac:spMk id="22" creationId="{26FDDDEC-B6C7-850D-49A2-CE3CCB18E2F6}"/>
          </ac:spMkLst>
        </pc:spChg>
        <pc:picChg chg="add mod">
          <ac:chgData name="Scarborough, Daniel F" userId="S::dscarborough3@gatech.edu::f2606b8e-d40d-4fe6-88d7-979285e6cb8c" providerId="AD" clId="Web-{C5433782-1A55-415E-8FBF-49E0629F67FA}" dt="2022-04-20T07:47:40.549" v="40" actId="1076"/>
          <ac:picMkLst>
            <pc:docMk/>
            <pc:sldMk cId="109857222" sldId="256"/>
            <ac:picMk id="14" creationId="{B5FD9ADB-0B51-2200-1956-EEA10A43D391}"/>
          </ac:picMkLst>
        </pc:picChg>
      </pc:sldChg>
    </pc:docChg>
  </pc:docChgLst>
  <pc:docChgLst>
    <pc:chgData name="Scarborough, Daniel F" userId="S::dscarborough3@gatech.edu::f2606b8e-d40d-4fe6-88d7-979285e6cb8c" providerId="AD" clId="Web-{6D578177-D6B7-4F98-833B-F5B82CF473F6}"/>
    <pc:docChg chg="modSld">
      <pc:chgData name="Scarborough, Daniel F" userId="S::dscarborough3@gatech.edu::f2606b8e-d40d-4fe6-88d7-979285e6cb8c" providerId="AD" clId="Web-{6D578177-D6B7-4F98-833B-F5B82CF473F6}" dt="2022-04-20T07:38:15.473" v="559" actId="20577"/>
      <pc:docMkLst>
        <pc:docMk/>
      </pc:docMkLst>
      <pc:sldChg chg="addSp delSp modSp">
        <pc:chgData name="Scarborough, Daniel F" userId="S::dscarborough3@gatech.edu::f2606b8e-d40d-4fe6-88d7-979285e6cb8c" providerId="AD" clId="Web-{6D578177-D6B7-4F98-833B-F5B82CF473F6}" dt="2022-04-20T07:38:15.473" v="559" actId="20577"/>
        <pc:sldMkLst>
          <pc:docMk/>
          <pc:sldMk cId="109857222" sldId="256"/>
        </pc:sldMkLst>
        <pc:spChg chg="add mod">
          <ac:chgData name="Scarborough, Daniel F" userId="S::dscarborough3@gatech.edu::f2606b8e-d40d-4fe6-88d7-979285e6cb8c" providerId="AD" clId="Web-{6D578177-D6B7-4F98-833B-F5B82CF473F6}" dt="2022-04-20T05:57:21.502" v="30" actId="14100"/>
          <ac:spMkLst>
            <pc:docMk/>
            <pc:sldMk cId="109857222" sldId="256"/>
            <ac:spMk id="8" creationId="{05117E70-610B-4717-4CCE-ED7F262A906D}"/>
          </ac:spMkLst>
        </pc:spChg>
        <pc:spChg chg="mod">
          <ac:chgData name="Scarborough, Daniel F" userId="S::dscarborough3@gatech.edu::f2606b8e-d40d-4fe6-88d7-979285e6cb8c" providerId="AD" clId="Web-{6D578177-D6B7-4F98-833B-F5B82CF473F6}" dt="2022-04-20T06:10:15.255" v="116" actId="20577"/>
          <ac:spMkLst>
            <pc:docMk/>
            <pc:sldMk cId="109857222" sldId="256"/>
            <ac:spMk id="10" creationId="{0AB8387B-1B94-4C2C-94BB-3662859AE971}"/>
          </ac:spMkLst>
        </pc:spChg>
        <pc:spChg chg="add del mod">
          <ac:chgData name="Scarborough, Daniel F" userId="S::dscarborough3@gatech.edu::f2606b8e-d40d-4fe6-88d7-979285e6cb8c" providerId="AD" clId="Web-{6D578177-D6B7-4F98-833B-F5B82CF473F6}" dt="2022-04-20T05:59:11.223" v="43"/>
          <ac:spMkLst>
            <pc:docMk/>
            <pc:sldMk cId="109857222" sldId="256"/>
            <ac:spMk id="13" creationId="{44F6B0EC-66A6-5FC2-56DA-CE1CEA7261FC}"/>
          </ac:spMkLst>
        </pc:spChg>
        <pc:spChg chg="add mod">
          <ac:chgData name="Scarborough, Daniel F" userId="S::dscarborough3@gatech.edu::f2606b8e-d40d-4fe6-88d7-979285e6cb8c" providerId="AD" clId="Web-{6D578177-D6B7-4F98-833B-F5B82CF473F6}" dt="2022-04-20T07:32:57.207" v="492"/>
          <ac:spMkLst>
            <pc:docMk/>
            <pc:sldMk cId="109857222" sldId="256"/>
            <ac:spMk id="13" creationId="{658046CF-5BA0-789E-2D49-1B9F01BDC245}"/>
          </ac:spMkLst>
        </pc:spChg>
        <pc:spChg chg="add del">
          <ac:chgData name="Scarborough, Daniel F" userId="S::dscarborough3@gatech.edu::f2606b8e-d40d-4fe6-88d7-979285e6cb8c" providerId="AD" clId="Web-{6D578177-D6B7-4F98-833B-F5B82CF473F6}" dt="2022-04-20T04:30:54.734" v="2"/>
          <ac:spMkLst>
            <pc:docMk/>
            <pc:sldMk cId="109857222" sldId="256"/>
            <ac:spMk id="13" creationId="{68D86F25-6033-8E00-F521-C982055D1EEF}"/>
          </ac:spMkLst>
        </pc:spChg>
        <pc:spChg chg="add del mod">
          <ac:chgData name="Scarborough, Daniel F" userId="S::dscarborough3@gatech.edu::f2606b8e-d40d-4fe6-88d7-979285e6cb8c" providerId="AD" clId="Web-{6D578177-D6B7-4F98-833B-F5B82CF473F6}" dt="2022-04-20T05:59:57.755" v="50"/>
          <ac:spMkLst>
            <pc:docMk/>
            <pc:sldMk cId="109857222" sldId="256"/>
            <ac:spMk id="14" creationId="{C8ECF2DD-9787-9244-A12C-E76AA8E63F98}"/>
          </ac:spMkLst>
        </pc:spChg>
        <pc:spChg chg="add del mod">
          <ac:chgData name="Scarborough, Daniel F" userId="S::dscarborough3@gatech.edu::f2606b8e-d40d-4fe6-88d7-979285e6cb8c" providerId="AD" clId="Web-{6D578177-D6B7-4F98-833B-F5B82CF473F6}" dt="2022-04-20T05:56:56.845" v="26"/>
          <ac:spMkLst>
            <pc:docMk/>
            <pc:sldMk cId="109857222" sldId="256"/>
            <ac:spMk id="15" creationId="{56A96819-3D92-EBCF-4557-2428B6EBC463}"/>
          </ac:spMkLst>
        </pc:spChg>
        <pc:spChg chg="add mod">
          <ac:chgData name="Scarborough, Daniel F" userId="S::dscarborough3@gatech.edu::f2606b8e-d40d-4fe6-88d7-979285e6cb8c" providerId="AD" clId="Web-{6D578177-D6B7-4F98-833B-F5B82CF473F6}" dt="2022-04-20T07:30:26.886" v="481" actId="14100"/>
          <ac:spMkLst>
            <pc:docMk/>
            <pc:sldMk cId="109857222" sldId="256"/>
            <ac:spMk id="17" creationId="{E192EF71-6810-B8EA-7B73-ED7EC573D9F1}"/>
          </ac:spMkLst>
        </pc:spChg>
        <pc:spChg chg="add mod">
          <ac:chgData name="Scarborough, Daniel F" userId="S::dscarborough3@gatech.edu::f2606b8e-d40d-4fe6-88d7-979285e6cb8c" providerId="AD" clId="Web-{6D578177-D6B7-4F98-833B-F5B82CF473F6}" dt="2022-04-20T07:38:15.473" v="559" actId="20577"/>
          <ac:spMkLst>
            <pc:docMk/>
            <pc:sldMk cId="109857222" sldId="256"/>
            <ac:spMk id="18" creationId="{2214011E-A320-2CF4-4D4D-84215E21281B}"/>
          </ac:spMkLst>
        </pc:spChg>
        <pc:spChg chg="add del">
          <ac:chgData name="Scarborough, Daniel F" userId="S::dscarborough3@gatech.edu::f2606b8e-d40d-4fe6-88d7-979285e6cb8c" providerId="AD" clId="Web-{6D578177-D6B7-4F98-833B-F5B82CF473F6}" dt="2022-04-20T06:00:08.865" v="52"/>
          <ac:spMkLst>
            <pc:docMk/>
            <pc:sldMk cId="109857222" sldId="256"/>
            <ac:spMk id="18" creationId="{F87501DE-032C-3994-7FE5-B264DCBEC2AB}"/>
          </ac:spMkLst>
        </pc:spChg>
        <pc:spChg chg="add mod">
          <ac:chgData name="Scarborough, Daniel F" userId="S::dscarborough3@gatech.edu::f2606b8e-d40d-4fe6-88d7-979285e6cb8c" providerId="AD" clId="Web-{6D578177-D6B7-4F98-833B-F5B82CF473F6}" dt="2022-04-20T06:01:22.336" v="68" actId="1076"/>
          <ac:spMkLst>
            <pc:docMk/>
            <pc:sldMk cId="109857222" sldId="256"/>
            <ac:spMk id="19" creationId="{B47056F8-806F-DE2A-C7DD-95E838E23549}"/>
          </ac:spMkLst>
        </pc:spChg>
        <pc:picChg chg="mod">
          <ac:chgData name="Scarborough, Daniel F" userId="S::dscarborough3@gatech.edu::f2606b8e-d40d-4fe6-88d7-979285e6cb8c" providerId="AD" clId="Web-{6D578177-D6B7-4F98-833B-F5B82CF473F6}" dt="2022-04-20T05:58:38.363" v="39" actId="14100"/>
          <ac:picMkLst>
            <pc:docMk/>
            <pc:sldMk cId="109857222" sldId="256"/>
            <ac:picMk id="9" creationId="{013E3785-DD07-3728-6F6F-778FFCDD5BEE}"/>
          </ac:picMkLst>
        </pc:picChg>
      </pc:sldChg>
    </pc:docChg>
  </pc:docChgLst>
  <pc:docChgLst>
    <pc:chgData name="Dulaney, Andrew D" userId="S::adulaney7@gatech.edu::015c2049-6c20-4c70-84d3-7122ffce9d53" providerId="AD" clId="Web-{8ACA939E-1A87-400F-B0EA-BBCE4D68EE6C}"/>
    <pc:docChg chg="modSld">
      <pc:chgData name="Dulaney, Andrew D" userId="S::adulaney7@gatech.edu::015c2049-6c20-4c70-84d3-7122ffce9d53" providerId="AD" clId="Web-{8ACA939E-1A87-400F-B0EA-BBCE4D68EE6C}" dt="2022-03-18T17:11:47.615" v="7"/>
      <pc:docMkLst>
        <pc:docMk/>
      </pc:docMkLst>
      <pc:sldChg chg="modNotes">
        <pc:chgData name="Dulaney, Andrew D" userId="S::adulaney7@gatech.edu::015c2049-6c20-4c70-84d3-7122ffce9d53" providerId="AD" clId="Web-{8ACA939E-1A87-400F-B0EA-BBCE4D68EE6C}" dt="2022-03-18T17:11:47.615" v="7"/>
        <pc:sldMkLst>
          <pc:docMk/>
          <pc:sldMk cId="109857222" sldId="256"/>
        </pc:sldMkLst>
      </pc:sldChg>
    </pc:docChg>
  </pc:docChgLst>
  <pc:docChgLst>
    <pc:chgData name="Scarborough, Daniel F" userId="S::dscarborough3@gatech.edu::f2606b8e-d40d-4fe6-88d7-979285e6cb8c" providerId="AD" clId="Web-{DC06D4D5-ECA9-47A0-84F0-FCA7D8263716}"/>
    <pc:docChg chg="modSld">
      <pc:chgData name="Scarborough, Daniel F" userId="S::dscarborough3@gatech.edu::f2606b8e-d40d-4fe6-88d7-979285e6cb8c" providerId="AD" clId="Web-{DC06D4D5-ECA9-47A0-84F0-FCA7D8263716}" dt="2022-04-13T18:53:12.708" v="4" actId="14100"/>
      <pc:docMkLst>
        <pc:docMk/>
      </pc:docMkLst>
      <pc:sldChg chg="modSp mod setBg">
        <pc:chgData name="Scarborough, Daniel F" userId="S::dscarborough3@gatech.edu::f2606b8e-d40d-4fe6-88d7-979285e6cb8c" providerId="AD" clId="Web-{DC06D4D5-ECA9-47A0-84F0-FCA7D8263716}" dt="2022-04-13T18:53:12.708" v="4" actId="14100"/>
        <pc:sldMkLst>
          <pc:docMk/>
          <pc:sldMk cId="109857222" sldId="256"/>
        </pc:sldMkLst>
        <pc:spChg chg="mod">
          <ac:chgData name="Scarborough, Daniel F" userId="S::dscarborough3@gatech.edu::f2606b8e-d40d-4fe6-88d7-979285e6cb8c" providerId="AD" clId="Web-{DC06D4D5-ECA9-47A0-84F0-FCA7D8263716}" dt="2022-04-13T18:53:12.708" v="4" actId="14100"/>
          <ac:spMkLst>
            <pc:docMk/>
            <pc:sldMk cId="109857222" sldId="256"/>
            <ac:spMk id="3" creationId="{93694C3E-107B-45EE-88EA-5842EA562E44}"/>
          </ac:spMkLst>
        </pc:spChg>
      </pc:sldChg>
    </pc:docChg>
  </pc:docChgLst>
  <pc:docChgLst>
    <pc:chgData name="Scarborough, Daniel F" userId="S::dscarborough3@gatech.edu::f2606b8e-d40d-4fe6-88d7-979285e6cb8c" providerId="AD" clId="Web-{4E2CDDFD-587C-4855-AFBF-5F497E1AA281}"/>
    <pc:docChg chg="modSld">
      <pc:chgData name="Scarborough, Daniel F" userId="S::dscarborough3@gatech.edu::f2606b8e-d40d-4fe6-88d7-979285e6cb8c" providerId="AD" clId="Web-{4E2CDDFD-587C-4855-AFBF-5F497E1AA281}" dt="2022-04-20T04:28:31.505" v="12" actId="14100"/>
      <pc:docMkLst>
        <pc:docMk/>
      </pc:docMkLst>
      <pc:sldChg chg="addSp delSp modSp">
        <pc:chgData name="Scarborough, Daniel F" userId="S::dscarborough3@gatech.edu::f2606b8e-d40d-4fe6-88d7-979285e6cb8c" providerId="AD" clId="Web-{4E2CDDFD-587C-4855-AFBF-5F497E1AA281}" dt="2022-04-20T04:28:31.505" v="12" actId="14100"/>
        <pc:sldMkLst>
          <pc:docMk/>
          <pc:sldMk cId="109857222" sldId="256"/>
        </pc:sldMkLst>
        <pc:picChg chg="add del mod">
          <ac:chgData name="Scarborough, Daniel F" userId="S::dscarborough3@gatech.edu::f2606b8e-d40d-4fe6-88d7-979285e6cb8c" providerId="AD" clId="Web-{4E2CDDFD-587C-4855-AFBF-5F497E1AA281}" dt="2022-04-20T04:24:00.278" v="4"/>
          <ac:picMkLst>
            <pc:docMk/>
            <pc:sldMk cId="109857222" sldId="256"/>
            <ac:picMk id="8" creationId="{C371A202-7FD1-3A83-6233-C24547172887}"/>
          </ac:picMkLst>
        </pc:picChg>
        <pc:picChg chg="add mod">
          <ac:chgData name="Scarborough, Daniel F" userId="S::dscarborough3@gatech.edu::f2606b8e-d40d-4fe6-88d7-979285e6cb8c" providerId="AD" clId="Web-{4E2CDDFD-587C-4855-AFBF-5F497E1AA281}" dt="2022-04-20T04:28:31.505" v="12" actId="14100"/>
          <ac:picMkLst>
            <pc:docMk/>
            <pc:sldMk cId="109857222" sldId="256"/>
            <ac:picMk id="9" creationId="{013E3785-DD07-3728-6F6F-778FFCDD5BEE}"/>
          </ac:picMkLst>
        </pc:picChg>
      </pc:sldChg>
    </pc:docChg>
  </pc:docChgLst>
  <pc:docChgLst>
    <pc:chgData name="Guo, Sidong" userId="S::sguo93@gatech.edu::2587febc-3fff-4694-bc78-2d14d783684f" providerId="AD" clId="Web-{D8F80BA1-F529-408A-A5EE-ABE9F6C26529}"/>
    <pc:docChg chg="modSld">
      <pc:chgData name="Guo, Sidong" userId="S::sguo93@gatech.edu::2587febc-3fff-4694-bc78-2d14d783684f" providerId="AD" clId="Web-{D8F80BA1-F529-408A-A5EE-ABE9F6C26529}" dt="2022-04-24T19:08:07.276" v="17" actId="20577"/>
      <pc:docMkLst>
        <pc:docMk/>
      </pc:docMkLst>
      <pc:sldChg chg="addSp modSp">
        <pc:chgData name="Guo, Sidong" userId="S::sguo93@gatech.edu::2587febc-3fff-4694-bc78-2d14d783684f" providerId="AD" clId="Web-{D8F80BA1-F529-408A-A5EE-ABE9F6C26529}" dt="2022-04-24T19:08:07.276" v="17" actId="20577"/>
        <pc:sldMkLst>
          <pc:docMk/>
          <pc:sldMk cId="109857222" sldId="256"/>
        </pc:sldMkLst>
        <pc:spChg chg="mod">
          <ac:chgData name="Guo, Sidong" userId="S::sguo93@gatech.edu::2587febc-3fff-4694-bc78-2d14d783684f" providerId="AD" clId="Web-{D8F80BA1-F529-408A-A5EE-ABE9F6C26529}" dt="2022-04-24T19:06:35.680" v="16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uo, Sidong" userId="S::sguo93@gatech.edu::2587febc-3fff-4694-bc78-2d14d783684f" providerId="AD" clId="Web-{D8F80BA1-F529-408A-A5EE-ABE9F6C26529}" dt="2022-04-24T19:08:07.276" v="17" actId="20577"/>
          <ac:spMkLst>
            <pc:docMk/>
            <pc:sldMk cId="109857222" sldId="256"/>
            <ac:spMk id="11" creationId="{CC09F5A0-21D5-43FC-8081-408AAEDCC218}"/>
          </ac:spMkLst>
        </pc:spChg>
        <pc:picChg chg="add mod">
          <ac:chgData name="Guo, Sidong" userId="S::sguo93@gatech.edu::2587febc-3fff-4694-bc78-2d14d783684f" providerId="AD" clId="Web-{D8F80BA1-F529-408A-A5EE-ABE9F6C26529}" dt="2022-04-24T19:05:54.523" v="14" actId="1076"/>
          <ac:picMkLst>
            <pc:docMk/>
            <pc:sldMk cId="109857222" sldId="256"/>
            <ac:picMk id="9" creationId="{9A421517-DA4E-E6DA-406C-4CC53CB72E76}"/>
          </ac:picMkLst>
        </pc:picChg>
        <pc:picChg chg="mod">
          <ac:chgData name="Guo, Sidong" userId="S::sguo93@gatech.edu::2587febc-3fff-4694-bc78-2d14d783684f" providerId="AD" clId="Web-{D8F80BA1-F529-408A-A5EE-ABE9F6C26529}" dt="2022-04-24T19:05:59.929" v="15" actId="1076"/>
          <ac:picMkLst>
            <pc:docMk/>
            <pc:sldMk cId="109857222" sldId="256"/>
            <ac:picMk id="42" creationId="{E32A6A72-BDFF-4245-A9CB-98233E0378F3}"/>
          </ac:picMkLst>
        </pc:picChg>
        <pc:picChg chg="mod">
          <ac:chgData name="Guo, Sidong" userId="S::sguo93@gatech.edu::2587febc-3fff-4694-bc78-2d14d783684f" providerId="AD" clId="Web-{D8F80BA1-F529-408A-A5EE-ABE9F6C26529}" dt="2022-04-24T19:05:52.585" v="13" actId="1076"/>
          <ac:picMkLst>
            <pc:docMk/>
            <pc:sldMk cId="109857222" sldId="256"/>
            <ac:picMk id="47" creationId="{4DB2C0A4-CCAF-4894-8F67-CB91CAE334BD}"/>
          </ac:picMkLst>
        </pc:picChg>
        <pc:picChg chg="mod">
          <ac:chgData name="Guo, Sidong" userId="S::sguo93@gatech.edu::2587febc-3fff-4694-bc78-2d14d783684f" providerId="AD" clId="Web-{D8F80BA1-F529-408A-A5EE-ABE9F6C26529}" dt="2022-04-24T19:05:49.382" v="12" actId="1076"/>
          <ac:picMkLst>
            <pc:docMk/>
            <pc:sldMk cId="109857222" sldId="256"/>
            <ac:picMk id="49" creationId="{2B08F45D-9BFA-4904-AF28-7712C07DC6EA}"/>
          </ac:picMkLst>
        </pc:picChg>
        <pc:picChg chg="mod">
          <ac:chgData name="Guo, Sidong" userId="S::sguo93@gatech.edu::2587febc-3fff-4694-bc78-2d14d783684f" providerId="AD" clId="Web-{D8F80BA1-F529-408A-A5EE-ABE9F6C26529}" dt="2022-04-24T19:05:34.538" v="9" actId="1076"/>
          <ac:picMkLst>
            <pc:docMk/>
            <pc:sldMk cId="109857222" sldId="256"/>
            <ac:picMk id="51" creationId="{CB9B606D-F47E-4825-9206-40C590D25A3E}"/>
          </ac:picMkLst>
        </pc:picChg>
      </pc:sldChg>
    </pc:docChg>
  </pc:docChgLst>
  <pc:docChgLst>
    <pc:chgData name="Ho, Tiffany J" userId="S::tho65@gatech.edu::8d699037-1418-4bd0-ab8a-19a106b2a899" providerId="AD" clId="Web-{B8287CE1-D68B-4AA0-82E5-774C2A45316F}"/>
    <pc:docChg chg="modSld">
      <pc:chgData name="Ho, Tiffany J" userId="S::tho65@gatech.edu::8d699037-1418-4bd0-ab8a-19a106b2a899" providerId="AD" clId="Web-{B8287CE1-D68B-4AA0-82E5-774C2A45316F}" dt="2022-04-11T17:49:31.510" v="4"/>
      <pc:docMkLst>
        <pc:docMk/>
      </pc:docMkLst>
      <pc:sldChg chg="addSp delSp modSp">
        <pc:chgData name="Ho, Tiffany J" userId="S::tho65@gatech.edu::8d699037-1418-4bd0-ab8a-19a106b2a899" providerId="AD" clId="Web-{B8287CE1-D68B-4AA0-82E5-774C2A45316F}" dt="2022-04-11T17:49:31.510" v="4"/>
        <pc:sldMkLst>
          <pc:docMk/>
          <pc:sldMk cId="109857222" sldId="256"/>
        </pc:sldMkLst>
        <pc:spChg chg="mod">
          <ac:chgData name="Ho, Tiffany J" userId="S::tho65@gatech.edu::8d699037-1418-4bd0-ab8a-19a106b2a899" providerId="AD" clId="Web-{B8287CE1-D68B-4AA0-82E5-774C2A45316F}" dt="2022-04-11T17:49:26.104" v="2" actId="20577"/>
          <ac:spMkLst>
            <pc:docMk/>
            <pc:sldMk cId="109857222" sldId="256"/>
            <ac:spMk id="2" creationId="{00000000-0000-0000-0000-000000000000}"/>
          </ac:spMkLst>
        </pc:spChg>
        <pc:spChg chg="add del">
          <ac:chgData name="Ho, Tiffany J" userId="S::tho65@gatech.edu::8d699037-1418-4bd0-ab8a-19a106b2a899" providerId="AD" clId="Web-{B8287CE1-D68B-4AA0-82E5-774C2A45316F}" dt="2022-04-11T17:49:31.510" v="4"/>
          <ac:spMkLst>
            <pc:docMk/>
            <pc:sldMk cId="109857222" sldId="256"/>
            <ac:spMk id="3" creationId="{CC4220D3-26CF-7156-B2E3-4B6E824EBD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0899B-D3D9-41D7-A2A8-A2CC23565BBA}" type="datetimeFigureOut"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DAC66-2188-4E1F-8959-3CC0711273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1pPr>
    <a:lvl2pPr marL="326532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2pPr>
    <a:lvl3pPr marL="653064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3pPr>
    <a:lvl4pPr marL="979597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4pPr>
    <a:lvl5pPr marL="1306129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5pPr>
    <a:lvl6pPr marL="1632661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Spec must stay the same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DAC66-2188-4E1F-8959-3CC0711273BD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3591562"/>
            <a:ext cx="2487168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1526522"/>
            <a:ext cx="219456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58" indent="0" algn="ctr">
              <a:buNone/>
              <a:defRPr sz="6400"/>
            </a:lvl2pPr>
            <a:lvl3pPr marL="2926117" indent="0" algn="ctr">
              <a:buNone/>
              <a:defRPr sz="5760"/>
            </a:lvl3pPr>
            <a:lvl4pPr marL="4389175" indent="0" algn="ctr">
              <a:buNone/>
              <a:defRPr sz="5120"/>
            </a:lvl4pPr>
            <a:lvl5pPr marL="5852233" indent="0" algn="ctr">
              <a:buNone/>
              <a:defRPr sz="5120"/>
            </a:lvl5pPr>
            <a:lvl6pPr marL="7315291" indent="0" algn="ctr">
              <a:buNone/>
              <a:defRPr sz="5120"/>
            </a:lvl6pPr>
            <a:lvl7pPr marL="8778350" indent="0" algn="ctr">
              <a:buNone/>
              <a:defRPr sz="5120"/>
            </a:lvl7pPr>
            <a:lvl8pPr marL="10241408" indent="0" algn="ctr">
              <a:buNone/>
              <a:defRPr sz="5120"/>
            </a:lvl8pPr>
            <a:lvl9pPr marL="11704466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1168400"/>
            <a:ext cx="630936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1168400"/>
            <a:ext cx="1856232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9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5471167"/>
            <a:ext cx="2523744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14686287"/>
            <a:ext cx="2523744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5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117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75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233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91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35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408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466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5842000"/>
            <a:ext cx="1243584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5842000"/>
            <a:ext cx="1243584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168405"/>
            <a:ext cx="2523744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5379722"/>
            <a:ext cx="1237868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58" indent="0">
              <a:buNone/>
              <a:defRPr sz="6400" b="1"/>
            </a:lvl2pPr>
            <a:lvl3pPr marL="2926117" indent="0">
              <a:buNone/>
              <a:defRPr sz="5760" b="1"/>
            </a:lvl3pPr>
            <a:lvl4pPr marL="4389175" indent="0">
              <a:buNone/>
              <a:defRPr sz="5120" b="1"/>
            </a:lvl4pPr>
            <a:lvl5pPr marL="5852233" indent="0">
              <a:buNone/>
              <a:defRPr sz="5120" b="1"/>
            </a:lvl5pPr>
            <a:lvl6pPr marL="7315291" indent="0">
              <a:buNone/>
              <a:defRPr sz="5120" b="1"/>
            </a:lvl6pPr>
            <a:lvl7pPr marL="8778350" indent="0">
              <a:buNone/>
              <a:defRPr sz="5120" b="1"/>
            </a:lvl7pPr>
            <a:lvl8pPr marL="10241408" indent="0">
              <a:buNone/>
              <a:defRPr sz="5120" b="1"/>
            </a:lvl8pPr>
            <a:lvl9pPr marL="11704466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8016240"/>
            <a:ext cx="1237868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3" y="5379722"/>
            <a:ext cx="12439651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58" indent="0">
              <a:buNone/>
              <a:defRPr sz="6400" b="1"/>
            </a:lvl2pPr>
            <a:lvl3pPr marL="2926117" indent="0">
              <a:buNone/>
              <a:defRPr sz="5760" b="1"/>
            </a:lvl3pPr>
            <a:lvl4pPr marL="4389175" indent="0">
              <a:buNone/>
              <a:defRPr sz="5120" b="1"/>
            </a:lvl4pPr>
            <a:lvl5pPr marL="5852233" indent="0">
              <a:buNone/>
              <a:defRPr sz="5120" b="1"/>
            </a:lvl5pPr>
            <a:lvl6pPr marL="7315291" indent="0">
              <a:buNone/>
              <a:defRPr sz="5120" b="1"/>
            </a:lvl6pPr>
            <a:lvl7pPr marL="8778350" indent="0">
              <a:buNone/>
              <a:defRPr sz="5120" b="1"/>
            </a:lvl7pPr>
            <a:lvl8pPr marL="10241408" indent="0">
              <a:buNone/>
              <a:defRPr sz="5120" b="1"/>
            </a:lvl8pPr>
            <a:lvl9pPr marL="11704466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3" y="8016240"/>
            <a:ext cx="12439651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5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0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463040"/>
            <a:ext cx="9437370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3159765"/>
            <a:ext cx="1481328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2" y="6583680"/>
            <a:ext cx="9437370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58" indent="0">
              <a:buNone/>
              <a:defRPr sz="4480"/>
            </a:lvl2pPr>
            <a:lvl3pPr marL="2926117" indent="0">
              <a:buNone/>
              <a:defRPr sz="3840"/>
            </a:lvl3pPr>
            <a:lvl4pPr marL="4389175" indent="0">
              <a:buNone/>
              <a:defRPr sz="3200"/>
            </a:lvl4pPr>
            <a:lvl5pPr marL="5852233" indent="0">
              <a:buNone/>
              <a:defRPr sz="3200"/>
            </a:lvl5pPr>
            <a:lvl6pPr marL="7315291" indent="0">
              <a:buNone/>
              <a:defRPr sz="3200"/>
            </a:lvl6pPr>
            <a:lvl7pPr marL="8778350" indent="0">
              <a:buNone/>
              <a:defRPr sz="3200"/>
            </a:lvl7pPr>
            <a:lvl8pPr marL="10241408" indent="0">
              <a:buNone/>
              <a:defRPr sz="3200"/>
            </a:lvl8pPr>
            <a:lvl9pPr marL="11704466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1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463040"/>
            <a:ext cx="9437370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3159765"/>
            <a:ext cx="1481328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58" indent="0">
              <a:buNone/>
              <a:defRPr sz="8960"/>
            </a:lvl2pPr>
            <a:lvl3pPr marL="2926117" indent="0">
              <a:buNone/>
              <a:defRPr sz="7680"/>
            </a:lvl3pPr>
            <a:lvl4pPr marL="4389175" indent="0">
              <a:buNone/>
              <a:defRPr sz="6400"/>
            </a:lvl4pPr>
            <a:lvl5pPr marL="5852233" indent="0">
              <a:buNone/>
              <a:defRPr sz="6400"/>
            </a:lvl5pPr>
            <a:lvl6pPr marL="7315291" indent="0">
              <a:buNone/>
              <a:defRPr sz="6400"/>
            </a:lvl6pPr>
            <a:lvl7pPr marL="8778350" indent="0">
              <a:buNone/>
              <a:defRPr sz="6400"/>
            </a:lvl7pPr>
            <a:lvl8pPr marL="10241408" indent="0">
              <a:buNone/>
              <a:defRPr sz="6400"/>
            </a:lvl8pPr>
            <a:lvl9pPr marL="11704466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2" y="6583680"/>
            <a:ext cx="9437370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58" indent="0">
              <a:buNone/>
              <a:defRPr sz="4480"/>
            </a:lvl2pPr>
            <a:lvl3pPr marL="2926117" indent="0">
              <a:buNone/>
              <a:defRPr sz="3840"/>
            </a:lvl3pPr>
            <a:lvl4pPr marL="4389175" indent="0">
              <a:buNone/>
              <a:defRPr sz="3200"/>
            </a:lvl4pPr>
            <a:lvl5pPr marL="5852233" indent="0">
              <a:buNone/>
              <a:defRPr sz="3200"/>
            </a:lvl5pPr>
            <a:lvl6pPr marL="7315291" indent="0">
              <a:buNone/>
              <a:defRPr sz="3200"/>
            </a:lvl6pPr>
            <a:lvl7pPr marL="8778350" indent="0">
              <a:buNone/>
              <a:defRPr sz="3200"/>
            </a:lvl7pPr>
            <a:lvl8pPr marL="10241408" indent="0">
              <a:buNone/>
              <a:defRPr sz="3200"/>
            </a:lvl8pPr>
            <a:lvl9pPr marL="11704466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168405"/>
            <a:ext cx="2523744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5842000"/>
            <a:ext cx="2523744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0340325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20340325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20340325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2926117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9" indent="-731529" algn="l" defTabSz="2926117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87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46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704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762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821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879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937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995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58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117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75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233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91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350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408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466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45000">
              <a:srgbClr val="0070C0"/>
            </a:gs>
            <a:gs pos="65000">
              <a:srgbClr val="00B0F0">
                <a:lumMod val="45000"/>
                <a:lumOff val="55000"/>
              </a:srgbClr>
            </a:gs>
            <a:gs pos="90000">
              <a:schemeClr val="accent4">
                <a:lumMod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5200B6-EB90-4917-B688-BF39502B5AE3}"/>
              </a:ext>
            </a:extLst>
          </p:cNvPr>
          <p:cNvSpPr/>
          <p:nvPr/>
        </p:nvSpPr>
        <p:spPr>
          <a:xfrm>
            <a:off x="469060" y="725861"/>
            <a:ext cx="28322680" cy="3088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380" y="1187736"/>
            <a:ext cx="17084040" cy="1839595"/>
          </a:xfrm>
        </p:spPr>
        <p:txBody>
          <a:bodyPr>
            <a:noAutofit/>
          </a:bodyPr>
          <a:lstStyle/>
          <a:p>
            <a:r>
              <a:rPr lang="en-US" sz="10667" b="1">
                <a:latin typeface="Bahnschrift SemiCondensed"/>
              </a:rPr>
              <a:t>Acoustic Source Localization 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BBAA7BA-CFA1-401A-ADBF-7EA1BB043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2" y="1426883"/>
            <a:ext cx="6377079" cy="1539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53BCE2-97FD-4D33-91C1-3FDF2DD1D236}"/>
              </a:ext>
            </a:extLst>
          </p:cNvPr>
          <p:cNvSpPr txBox="1"/>
          <p:nvPr/>
        </p:nvSpPr>
        <p:spPr>
          <a:xfrm>
            <a:off x="25076674" y="892404"/>
            <a:ext cx="3715066" cy="280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/>
              <a:t>Tiffany Ho</a:t>
            </a:r>
          </a:p>
          <a:p>
            <a:r>
              <a:rPr lang="en-US" sz="2933" b="1" err="1"/>
              <a:t>Ajeetpal</a:t>
            </a:r>
            <a:r>
              <a:rPr lang="en-US" sz="2933" b="1"/>
              <a:t> Dhillon</a:t>
            </a:r>
          </a:p>
          <a:p>
            <a:r>
              <a:rPr lang="en-US" sz="2933" b="1"/>
              <a:t>Harry Nguyen</a:t>
            </a:r>
          </a:p>
          <a:p>
            <a:r>
              <a:rPr lang="en-US" sz="2933" b="1"/>
              <a:t>Daniel Scarborough </a:t>
            </a:r>
          </a:p>
          <a:p>
            <a:r>
              <a:rPr lang="en-US" sz="2933" b="1" err="1"/>
              <a:t>Sidong</a:t>
            </a:r>
            <a:r>
              <a:rPr lang="en-US" sz="2933" b="1"/>
              <a:t> Guo </a:t>
            </a:r>
          </a:p>
          <a:p>
            <a:r>
              <a:rPr lang="en-US" sz="2933" b="1"/>
              <a:t>Andrew Dulaney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694C3E-107B-45EE-88EA-5842EA562E44}"/>
              </a:ext>
            </a:extLst>
          </p:cNvPr>
          <p:cNvSpPr/>
          <p:nvPr/>
        </p:nvSpPr>
        <p:spPr>
          <a:xfrm>
            <a:off x="701040" y="4084822"/>
            <a:ext cx="8107680" cy="1300406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57"/>
          </a:p>
        </p:txBody>
      </p:sp>
      <p:pic>
        <p:nvPicPr>
          <p:cNvPr id="16" name="Graphic 15" descr="Radio microphone with solid fill">
            <a:extLst>
              <a:ext uri="{FF2B5EF4-FFF2-40B4-BE49-F238E27FC236}">
                <a16:creationId xmlns:a16="http://schemas.microsoft.com/office/drawing/2014/main" id="{9A410D1F-62FF-4802-8041-0E70FD74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01494" y="974917"/>
            <a:ext cx="2590800" cy="259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CB99F-AD37-4BEC-9918-D894E7E32951}"/>
              </a:ext>
            </a:extLst>
          </p:cNvPr>
          <p:cNvSpPr txBox="1"/>
          <p:nvPr/>
        </p:nvSpPr>
        <p:spPr>
          <a:xfrm>
            <a:off x="233531" y="4207129"/>
            <a:ext cx="8795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u="sng"/>
              <a:t>Introduction:</a:t>
            </a:r>
          </a:p>
        </p:txBody>
      </p:sp>
      <p:sp>
        <p:nvSpPr>
          <p:cNvPr id="7" name="Rectangle: Rounded Corners 6" descr="Background&#10;">
            <a:extLst>
              <a:ext uri="{FF2B5EF4-FFF2-40B4-BE49-F238E27FC236}">
                <a16:creationId xmlns:a16="http://schemas.microsoft.com/office/drawing/2014/main" id="{59DC9EF6-4D66-4EB9-8581-41E044BC9EB1}"/>
              </a:ext>
            </a:extLst>
          </p:cNvPr>
          <p:cNvSpPr/>
          <p:nvPr/>
        </p:nvSpPr>
        <p:spPr>
          <a:xfrm>
            <a:off x="701040" y="17382751"/>
            <a:ext cx="8107680" cy="44319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5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9F5A0-21D5-43FC-8081-408AAEDCC218}"/>
              </a:ext>
            </a:extLst>
          </p:cNvPr>
          <p:cNvSpPr txBox="1"/>
          <p:nvPr/>
        </p:nvSpPr>
        <p:spPr>
          <a:xfrm>
            <a:off x="975360" y="5375876"/>
            <a:ext cx="7833360" cy="6155531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571536" indent="-571536">
              <a:buFont typeface="Arial" panose="020B0604020202020204" pitchFamily="34" charset="0"/>
              <a:buChar char="•"/>
            </a:pPr>
            <a:r>
              <a:rPr lang="en-US" sz="4400"/>
              <a:t>Uses a microphone that detects the location of sounds. </a:t>
            </a:r>
          </a:p>
          <a:p>
            <a:pPr marL="571536" indent="-571536">
              <a:buFont typeface="Arial" panose="020B0604020202020204" pitchFamily="34" charset="0"/>
              <a:buChar char="•"/>
            </a:pPr>
            <a:r>
              <a:rPr lang="en-US" sz="4400"/>
              <a:t>Two main steps: </a:t>
            </a:r>
          </a:p>
          <a:p>
            <a:pPr marL="876355" lvl="1" indent="-571536">
              <a:buFont typeface="Arial" panose="020B0604020202020204" pitchFamily="34" charset="0"/>
              <a:buChar char="•"/>
            </a:pPr>
            <a:r>
              <a:rPr lang="en-US" sz="4400"/>
              <a:t>Time difference estimation</a:t>
            </a:r>
          </a:p>
          <a:p>
            <a:pPr marL="876355" lvl="1" indent="-571536">
              <a:buFont typeface="Arial" panose="020B0604020202020204" pitchFamily="34" charset="0"/>
              <a:buChar char="•"/>
            </a:pPr>
            <a:r>
              <a:rPr lang="en-US" sz="4400"/>
              <a:t>Triangulation </a:t>
            </a:r>
          </a:p>
          <a:p>
            <a:pPr marL="571536" indent="-571536">
              <a:buFont typeface="Arial" panose="020B0604020202020204" pitchFamily="34" charset="0"/>
              <a:buChar char="•"/>
            </a:pPr>
            <a:r>
              <a:rPr lang="en-US" sz="4400"/>
              <a:t>Biggest challenge: </a:t>
            </a:r>
          </a:p>
          <a:p>
            <a:pPr marL="876355" lvl="1" indent="-571536">
              <a:buFont typeface="Arial" panose="020B0604020202020204" pitchFamily="34" charset="0"/>
              <a:buChar char="•"/>
            </a:pPr>
            <a:r>
              <a:rPr lang="en-US" sz="4400"/>
              <a:t>Obtaining sound location information through multi-lateration.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8387B-1B94-4C2C-94BB-3662859AE971}"/>
              </a:ext>
            </a:extLst>
          </p:cNvPr>
          <p:cNvSpPr txBox="1"/>
          <p:nvPr/>
        </p:nvSpPr>
        <p:spPr>
          <a:xfrm>
            <a:off x="906146" y="17521168"/>
            <a:ext cx="7833360" cy="3754874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6400" b="1" u="sng"/>
              <a:t>Objective: </a:t>
            </a:r>
          </a:p>
          <a:p>
            <a:pPr marL="571536" indent="-571536"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000000"/>
                </a:solidFill>
              </a:rPr>
              <a:t>Create a software that can capture incoming sounds and the position of the sound will be reflected on the GUI. </a:t>
            </a:r>
            <a:endParaRPr lang="en-US" sz="4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117E70-610B-4717-4CCE-ED7F262A906D}"/>
              </a:ext>
            </a:extLst>
          </p:cNvPr>
          <p:cNvSpPr/>
          <p:nvPr/>
        </p:nvSpPr>
        <p:spPr>
          <a:xfrm>
            <a:off x="9248793" y="12568376"/>
            <a:ext cx="7775919" cy="9198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2EF71-6810-B8EA-7B73-ED7EC573D9F1}"/>
              </a:ext>
            </a:extLst>
          </p:cNvPr>
          <p:cNvSpPr txBox="1"/>
          <p:nvPr/>
        </p:nvSpPr>
        <p:spPr>
          <a:xfrm>
            <a:off x="9385953" y="12568379"/>
            <a:ext cx="7349361" cy="11203067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6400" b="1" u="sng"/>
              <a:t>Experiment: </a:t>
            </a:r>
          </a:p>
          <a:p>
            <a:pPr marL="571536" indent="-571536">
              <a:buFont typeface="Arial"/>
              <a:buChar char="•"/>
            </a:pPr>
            <a:r>
              <a:rPr lang="en-US" sz="4400">
                <a:cs typeface="Calibri"/>
              </a:rPr>
              <a:t>Circular 8-microphone array is used to detect sounds. </a:t>
            </a:r>
          </a:p>
          <a:p>
            <a:pPr marL="1181174" lvl="2" indent="-571536">
              <a:buFont typeface="Arial"/>
              <a:buChar char="•"/>
            </a:pPr>
            <a:r>
              <a:rPr lang="en-US" sz="4400">
                <a:cs typeface="Calibri"/>
              </a:rPr>
              <a:t>LED lights on the array show the direction that the sound originated from.</a:t>
            </a:r>
          </a:p>
          <a:p>
            <a:pPr marL="876355" lvl="1" indent="-571536">
              <a:buFont typeface="Arial"/>
              <a:buChar char="•"/>
            </a:pPr>
            <a:r>
              <a:rPr lang="en-US" sz="4400">
                <a:cs typeface="Calibri"/>
              </a:rPr>
              <a:t>Algorithm uses four sets of microphone distance pairs to triangulate the source.</a:t>
            </a:r>
          </a:p>
          <a:p>
            <a:pPr marL="876355" lvl="1" indent="-571536">
              <a:buFont typeface="Arial"/>
              <a:buChar char="•"/>
            </a:pPr>
            <a:r>
              <a:rPr lang="en-US" sz="4400">
                <a:cs typeface="Calibri"/>
              </a:rPr>
              <a:t>Algorithm is run through a Raspberry Pi, which also feeds data back to the GUI.</a:t>
            </a:r>
          </a:p>
          <a:p>
            <a:pPr marL="876355" lvl="1" indent="-571536">
              <a:buFont typeface="Arial"/>
              <a:buChar char="•"/>
            </a:pPr>
            <a:endParaRPr lang="en-US" sz="4400">
              <a:cs typeface="Calibri"/>
            </a:endParaRPr>
          </a:p>
          <a:p>
            <a:pPr marL="876355" lvl="1" indent="-571536">
              <a:buFont typeface="Arial"/>
              <a:buChar char="•"/>
            </a:pPr>
            <a:endParaRPr lang="en-US" sz="4400">
              <a:cs typeface="Calibri"/>
            </a:endParaRPr>
          </a:p>
          <a:p>
            <a:pPr marL="1181174" lvl="2" indent="-571536">
              <a:buFont typeface="Arial"/>
              <a:buChar char="•"/>
            </a:pPr>
            <a:endParaRPr lang="en-US" sz="4400"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8046CF-5BA0-789E-2D49-1B9F01BDC245}"/>
              </a:ext>
            </a:extLst>
          </p:cNvPr>
          <p:cNvSpPr/>
          <p:nvPr/>
        </p:nvSpPr>
        <p:spPr>
          <a:xfrm>
            <a:off x="23113902" y="4158313"/>
            <a:ext cx="5913370" cy="8179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71A0C4-C1B8-4179-AB26-DA8F5762BC5D}"/>
              </a:ext>
            </a:extLst>
          </p:cNvPr>
          <p:cNvSpPr txBox="1"/>
          <p:nvPr/>
        </p:nvSpPr>
        <p:spPr>
          <a:xfrm>
            <a:off x="1562002" y="15896993"/>
            <a:ext cx="5941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Figure 1: Original Matrix </a:t>
            </a: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34A338C3-458D-46F1-B98C-02ABE83C0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91" y="11653715"/>
            <a:ext cx="5167907" cy="394941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3817270-DB25-45EF-B92D-959B5EDB2273}"/>
              </a:ext>
            </a:extLst>
          </p:cNvPr>
          <p:cNvSpPr/>
          <p:nvPr/>
        </p:nvSpPr>
        <p:spPr>
          <a:xfrm>
            <a:off x="9248793" y="4188335"/>
            <a:ext cx="13645075" cy="822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57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F717EE-8541-4132-A531-D06DC9B2A2AF}"/>
              </a:ext>
            </a:extLst>
          </p:cNvPr>
          <p:cNvSpPr txBox="1"/>
          <p:nvPr/>
        </p:nvSpPr>
        <p:spPr>
          <a:xfrm>
            <a:off x="13211453" y="4207129"/>
            <a:ext cx="53231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u="sng"/>
              <a:t>System Design: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715B1D68-ACF1-419E-9DD1-BBF9152C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769" y="5208310"/>
            <a:ext cx="11940726" cy="63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087D08-04CB-45C0-9965-16D20B458FC0}"/>
              </a:ext>
            </a:extLst>
          </p:cNvPr>
          <p:cNvSpPr txBox="1"/>
          <p:nvPr/>
        </p:nvSpPr>
        <p:spPr>
          <a:xfrm>
            <a:off x="12090402" y="11390048"/>
            <a:ext cx="848020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4" b="1" u="sng"/>
              <a:t>Figure 2: Software Flowchart </a:t>
            </a:r>
          </a:p>
        </p:txBody>
      </p:sp>
      <p:pic>
        <p:nvPicPr>
          <p:cNvPr id="34" name="Picture 33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4264095A-21CE-4EB8-88D9-DEA85A7C5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354" y="4562269"/>
            <a:ext cx="4479791" cy="641053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7E58D88-EE92-404B-B483-E15B8FD1986F}"/>
              </a:ext>
            </a:extLst>
          </p:cNvPr>
          <p:cNvSpPr txBox="1"/>
          <p:nvPr/>
        </p:nvSpPr>
        <p:spPr>
          <a:xfrm>
            <a:off x="23521259" y="10972799"/>
            <a:ext cx="5128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/>
              <a:t>Figure 3: Matrix with GUI on Monitor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D5ABB03-F12D-4A36-A5AC-C98B056FE448}"/>
              </a:ext>
            </a:extLst>
          </p:cNvPr>
          <p:cNvSpPr/>
          <p:nvPr/>
        </p:nvSpPr>
        <p:spPr>
          <a:xfrm>
            <a:off x="17373600" y="12568376"/>
            <a:ext cx="11418140" cy="9198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57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32A6A72-BDFF-4245-A9CB-98233E0378F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078" b="4086"/>
          <a:stretch/>
        </p:blipFill>
        <p:spPr>
          <a:xfrm>
            <a:off x="18884227" y="17388261"/>
            <a:ext cx="5173727" cy="230490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F2B033B-9A6C-4673-B90D-E76767AEF1E4}"/>
              </a:ext>
            </a:extLst>
          </p:cNvPr>
          <p:cNvSpPr txBox="1"/>
          <p:nvPr/>
        </p:nvSpPr>
        <p:spPr>
          <a:xfrm>
            <a:off x="19365937" y="12482132"/>
            <a:ext cx="71215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u="sng"/>
              <a:t>Relevant Equations: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DB2C0A4-CCAF-4894-8F67-CB91CAE334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12727" y="14956262"/>
            <a:ext cx="7117100" cy="9160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08F45D-9BFA-4904-AF28-7712C07DC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79046" y="15825405"/>
            <a:ext cx="8055182" cy="15637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B9B606D-F47E-4825-9206-40C590D25A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25889" y="19901032"/>
            <a:ext cx="5984387" cy="156375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E3CCAE7-F557-4A3C-A415-86E7FC3117E9}"/>
              </a:ext>
            </a:extLst>
          </p:cNvPr>
          <p:cNvSpPr txBox="1"/>
          <p:nvPr/>
        </p:nvSpPr>
        <p:spPr>
          <a:xfrm>
            <a:off x="26470754" y="13434191"/>
            <a:ext cx="1288159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/>
              <a:t>(1)</a:t>
            </a:r>
          </a:p>
          <a:p>
            <a:endParaRPr lang="en-US" sz="6400"/>
          </a:p>
          <a:p>
            <a:r>
              <a:rPr lang="en-US" sz="6400"/>
              <a:t>(2)</a:t>
            </a:r>
          </a:p>
          <a:p>
            <a:r>
              <a:rPr lang="en-US" sz="6400"/>
              <a:t>(3)</a:t>
            </a:r>
          </a:p>
          <a:p>
            <a:endParaRPr lang="en-US" sz="6400"/>
          </a:p>
          <a:p>
            <a:r>
              <a:rPr lang="en-US" sz="6400"/>
              <a:t>(4)</a:t>
            </a:r>
          </a:p>
          <a:p>
            <a:endParaRPr lang="en-US" sz="6400"/>
          </a:p>
          <a:p>
            <a:r>
              <a:rPr lang="en-US" sz="6400"/>
              <a:t>(5)</a:t>
            </a:r>
          </a:p>
        </p:txBody>
      </p:sp>
      <p:pic>
        <p:nvPicPr>
          <p:cNvPr id="9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9A421517-DA4E-E6DA-406C-4CC53CB72E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51569" y="13516774"/>
            <a:ext cx="5112431" cy="14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FBDE938E1B0459335BF18D35CB484" ma:contentTypeVersion="6" ma:contentTypeDescription="Create a new document." ma:contentTypeScope="" ma:versionID="a42d58c73c2a25a13e77635d57a7e336">
  <xsd:schema xmlns:xsd="http://www.w3.org/2001/XMLSchema" xmlns:xs="http://www.w3.org/2001/XMLSchema" xmlns:p="http://schemas.microsoft.com/office/2006/metadata/properties" xmlns:ns2="39631665-2ac6-4b14-83d9-84f76f5a0db8" targetNamespace="http://schemas.microsoft.com/office/2006/metadata/properties" ma:root="true" ma:fieldsID="adb6589f4c063edd04ec4ec88222f75a" ns2:_="">
    <xsd:import namespace="39631665-2ac6-4b14-83d9-84f76f5a0d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31665-2ac6-4b14-83d9-84f76f5a0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41507-EC01-418D-96EA-3B0FC0035A5F}"/>
</file>

<file path=customXml/itemProps2.xml><?xml version="1.0" encoding="utf-8"?>
<ds:datastoreItem xmlns:ds="http://schemas.openxmlformats.org/officeDocument/2006/customXml" ds:itemID="{2FDB7003-C173-4863-AA18-D0806F667B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6BA115-D043-4437-B0F2-740A974D7A20}">
  <ds:schemaRefs>
    <ds:schemaRef ds:uri="39631665-2ac6-4b14-83d9-84f76f5a0d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SemiCondensed</vt:lpstr>
      <vt:lpstr>Calibri</vt:lpstr>
      <vt:lpstr>Calibri Light</vt:lpstr>
      <vt:lpstr>Office Theme</vt:lpstr>
      <vt:lpstr>Acoustic Source Localization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</dc:creator>
  <cp:lastModifiedBy>Ho, Tiffany J</cp:lastModifiedBy>
  <cp:revision>1</cp:revision>
  <dcterms:created xsi:type="dcterms:W3CDTF">2022-03-02T19:20:35Z</dcterms:created>
  <dcterms:modified xsi:type="dcterms:W3CDTF">2022-04-24T19:58:50Z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0x010100DD4FBDE938E1B0459335BF18D35CB484</vt:lpwstr>
  </property>
</Properties>
</file>