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9" r:id="rId6"/>
    <p:sldId id="262" r:id="rId7"/>
    <p:sldId id="263" r:id="rId8"/>
    <p:sldId id="271" r:id="rId9"/>
    <p:sldId id="257" r:id="rId10"/>
    <p:sldId id="258" r:id="rId11"/>
    <p:sldId id="272" r:id="rId12"/>
    <p:sldId id="267" r:id="rId13"/>
    <p:sldId id="266" r:id="rId14"/>
    <p:sldId id="270" r:id="rId15"/>
    <p:sldId id="268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F2359C-A087-47B3-95D5-59176D68D2A7}" v="23" dt="2022-03-18T06:42:35.245"/>
    <p1510:client id="{2B68EB6B-A0B1-47E7-8B5D-88E06E6475B2}" v="5" dt="2022-03-18T16:27:12.903"/>
    <p1510:client id="{35492715-51EE-4FB3-B85A-3608744706E4}" v="3" dt="2022-04-24T18:54:46.916"/>
    <p1510:client id="{4026A36C-77D0-41A6-BA7D-21A29E16A438}" v="32" dt="2022-03-18T16:16:13.603"/>
    <p1510:client id="{52D3AE19-F0C3-4F4C-9BB4-1E4817AEBA67}" v="42" dt="2022-03-18T16:23:02.642"/>
    <p1510:client id="{6B5D4D93-B76B-4CA8-92D8-EE317E233049}" v="6" dt="2022-03-18T16:18:24.893"/>
    <p1510:client id="{C456AAF6-77DF-4EDF-B32A-13A0688B10BE}" v="49" dt="2022-03-18T16:21:02.106"/>
    <p1510:client id="{FFBA2FC7-372C-4C60-93FE-88CF9AF324BE}" v="3" dt="2022-03-18T15:59:38.3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, Tiffany J" userId="8d699037-1418-4bd0-ab8a-19a106b2a899" providerId="ADAL" clId="{6A3299AF-3A03-46AC-BFB2-4A714622486E}"/>
    <pc:docChg chg="undo custSel addSld modSld">
      <pc:chgData name="Ho, Tiffany J" userId="8d699037-1418-4bd0-ab8a-19a106b2a899" providerId="ADAL" clId="{6A3299AF-3A03-46AC-BFB2-4A714622486E}" dt="2022-02-15T16:01:38.796" v="938" actId="27636"/>
      <pc:docMkLst>
        <pc:docMk/>
      </pc:docMkLst>
      <pc:sldChg chg="addSp delSp modSp mod setBg">
        <pc:chgData name="Ho, Tiffany J" userId="8d699037-1418-4bd0-ab8a-19a106b2a899" providerId="ADAL" clId="{6A3299AF-3A03-46AC-BFB2-4A714622486E}" dt="2022-02-15T15:12:30.109" v="131" actId="26606"/>
        <pc:sldMkLst>
          <pc:docMk/>
          <pc:sldMk cId="109857222" sldId="256"/>
        </pc:sldMkLst>
        <pc:spChg chg="mod">
          <ac:chgData name="Ho, Tiffany J" userId="8d699037-1418-4bd0-ab8a-19a106b2a899" providerId="ADAL" clId="{6A3299AF-3A03-46AC-BFB2-4A714622486E}" dt="2022-02-15T15:12:30.109" v="131" actId="2660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Ho, Tiffany J" userId="8d699037-1418-4bd0-ab8a-19a106b2a899" providerId="ADAL" clId="{6A3299AF-3A03-46AC-BFB2-4A714622486E}" dt="2022-02-15T15:12:30.109" v="131" actId="26606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Ho, Tiffany J" userId="8d699037-1418-4bd0-ab8a-19a106b2a899" providerId="ADAL" clId="{6A3299AF-3A03-46AC-BFB2-4A714622486E}" dt="2022-02-15T15:12:30.098" v="130" actId="26606"/>
          <ac:spMkLst>
            <pc:docMk/>
            <pc:sldMk cId="109857222" sldId="256"/>
            <ac:spMk id="9" creationId="{665DBBEF-238B-476B-96AB-8AAC3224ECEA}"/>
          </ac:spMkLst>
        </pc:spChg>
        <pc:spChg chg="add del">
          <ac:chgData name="Ho, Tiffany J" userId="8d699037-1418-4bd0-ab8a-19a106b2a899" providerId="ADAL" clId="{6A3299AF-3A03-46AC-BFB2-4A714622486E}" dt="2022-02-15T15:12:30.098" v="130" actId="26606"/>
          <ac:spMkLst>
            <pc:docMk/>
            <pc:sldMk cId="109857222" sldId="256"/>
            <ac:spMk id="11" creationId="{3FCFB1DE-0B7E-48CC-BA90-B2AB0889F9D6}"/>
          </ac:spMkLst>
        </pc:spChg>
        <pc:spChg chg="add">
          <ac:chgData name="Ho, Tiffany J" userId="8d699037-1418-4bd0-ab8a-19a106b2a899" providerId="ADAL" clId="{6A3299AF-3A03-46AC-BFB2-4A714622486E}" dt="2022-02-15T15:12:30.109" v="131" actId="26606"/>
          <ac:spMkLst>
            <pc:docMk/>
            <pc:sldMk cId="109857222" sldId="256"/>
            <ac:spMk id="13" creationId="{A7A4B465-FBCC-4CD4-89A1-82992A7B47FF}"/>
          </ac:spMkLst>
        </pc:spChg>
        <pc:spChg chg="add">
          <ac:chgData name="Ho, Tiffany J" userId="8d699037-1418-4bd0-ab8a-19a106b2a899" providerId="ADAL" clId="{6A3299AF-3A03-46AC-BFB2-4A714622486E}" dt="2022-02-15T15:12:30.109" v="131" actId="26606"/>
          <ac:spMkLst>
            <pc:docMk/>
            <pc:sldMk cId="109857222" sldId="256"/>
            <ac:spMk id="14" creationId="{1825AC39-5F85-4CAA-8A81-A1287086B2B6}"/>
          </ac:spMkLst>
        </pc:spChg>
        <pc:spChg chg="add">
          <ac:chgData name="Ho, Tiffany J" userId="8d699037-1418-4bd0-ab8a-19a106b2a899" providerId="ADAL" clId="{6A3299AF-3A03-46AC-BFB2-4A714622486E}" dt="2022-02-15T15:12:30.109" v="131" actId="26606"/>
          <ac:spMkLst>
            <pc:docMk/>
            <pc:sldMk cId="109857222" sldId="256"/>
            <ac:spMk id="15" creationId="{909E572F-9CDC-4214-9D42-FF0017649590}"/>
          </ac:spMkLst>
        </pc:spChg>
        <pc:spChg chg="add">
          <ac:chgData name="Ho, Tiffany J" userId="8d699037-1418-4bd0-ab8a-19a106b2a899" providerId="ADAL" clId="{6A3299AF-3A03-46AC-BFB2-4A714622486E}" dt="2022-02-15T15:12:30.109" v="131" actId="26606"/>
          <ac:spMkLst>
            <pc:docMk/>
            <pc:sldMk cId="109857222" sldId="256"/>
            <ac:spMk id="16" creationId="{95DA4D23-37FC-4B90-8188-F0377C5FF44B}"/>
          </ac:spMkLst>
        </pc:spChg>
        <pc:picChg chg="add mod">
          <ac:chgData name="Ho, Tiffany J" userId="8d699037-1418-4bd0-ab8a-19a106b2a899" providerId="ADAL" clId="{6A3299AF-3A03-46AC-BFB2-4A714622486E}" dt="2022-02-15T15:12:30.109" v="131" actId="26606"/>
          <ac:picMkLst>
            <pc:docMk/>
            <pc:sldMk cId="109857222" sldId="256"/>
            <ac:picMk id="4" creationId="{C250D732-3F2C-46DF-ABF8-269E7022F1F0}"/>
          </ac:picMkLst>
        </pc:picChg>
      </pc:sldChg>
      <pc:sldChg chg="addSp delSp modSp new mod setBg">
        <pc:chgData name="Ho, Tiffany J" userId="8d699037-1418-4bd0-ab8a-19a106b2a899" providerId="ADAL" clId="{6A3299AF-3A03-46AC-BFB2-4A714622486E}" dt="2022-02-15T15:41:43.437" v="342" actId="1076"/>
        <pc:sldMkLst>
          <pc:docMk/>
          <pc:sldMk cId="3297268104" sldId="265"/>
        </pc:sldMkLst>
        <pc:spChg chg="mod">
          <ac:chgData name="Ho, Tiffany J" userId="8d699037-1418-4bd0-ab8a-19a106b2a899" providerId="ADAL" clId="{6A3299AF-3A03-46AC-BFB2-4A714622486E}" dt="2022-02-15T15:23:03.565" v="260" actId="26606"/>
          <ac:spMkLst>
            <pc:docMk/>
            <pc:sldMk cId="3297268104" sldId="265"/>
            <ac:spMk id="2" creationId="{1009B364-B9AA-41FD-8D4B-71D646014DF3}"/>
          </ac:spMkLst>
        </pc:spChg>
        <pc:spChg chg="mod">
          <ac:chgData name="Ho, Tiffany J" userId="8d699037-1418-4bd0-ab8a-19a106b2a899" providerId="ADAL" clId="{6A3299AF-3A03-46AC-BFB2-4A714622486E}" dt="2022-02-15T15:23:03.565" v="260" actId="26606"/>
          <ac:spMkLst>
            <pc:docMk/>
            <pc:sldMk cId="3297268104" sldId="265"/>
            <ac:spMk id="3" creationId="{10006655-F0C2-4A17-B68B-2E4C5454F813}"/>
          </ac:spMkLst>
        </pc:spChg>
        <pc:spChg chg="add del">
          <ac:chgData name="Ho, Tiffany J" userId="8d699037-1418-4bd0-ab8a-19a106b2a899" providerId="ADAL" clId="{6A3299AF-3A03-46AC-BFB2-4A714622486E}" dt="2022-02-15T15:23:01.455" v="258" actId="26606"/>
          <ac:spMkLst>
            <pc:docMk/>
            <pc:sldMk cId="3297268104" sldId="265"/>
            <ac:spMk id="11" creationId="{AD96FDFD-4E42-4A06-B8B5-768A1DB9C2A9}"/>
          </ac:spMkLst>
        </pc:spChg>
        <pc:spChg chg="add del">
          <ac:chgData name="Ho, Tiffany J" userId="8d699037-1418-4bd0-ab8a-19a106b2a899" providerId="ADAL" clId="{6A3299AF-3A03-46AC-BFB2-4A714622486E}" dt="2022-02-15T15:23:03.565" v="260" actId="26606"/>
          <ac:spMkLst>
            <pc:docMk/>
            <pc:sldMk cId="3297268104" sldId="265"/>
            <ac:spMk id="16" creationId="{C2EFD392-2680-41C6-A661-44456DAA5AFB}"/>
          </ac:spMkLst>
        </pc:spChg>
        <pc:grpChg chg="add del">
          <ac:chgData name="Ho, Tiffany J" userId="8d699037-1418-4bd0-ab8a-19a106b2a899" providerId="ADAL" clId="{6A3299AF-3A03-46AC-BFB2-4A714622486E}" dt="2022-02-15T15:23:03.565" v="260" actId="26606"/>
          <ac:grpSpMkLst>
            <pc:docMk/>
            <pc:sldMk cId="3297268104" sldId="265"/>
            <ac:grpSpMk id="13" creationId="{DE866941-6974-471B-96DC-E7D4042D816D}"/>
          </ac:grpSpMkLst>
        </pc:grpChg>
        <pc:picChg chg="add del mod">
          <ac:chgData name="Ho, Tiffany J" userId="8d699037-1418-4bd0-ab8a-19a106b2a899" providerId="ADAL" clId="{6A3299AF-3A03-46AC-BFB2-4A714622486E}" dt="2022-02-15T15:41:21.584" v="337" actId="478"/>
          <ac:picMkLst>
            <pc:docMk/>
            <pc:sldMk cId="3297268104" sldId="265"/>
            <ac:picMk id="4" creationId="{AB740A8A-14B3-442F-A5E5-94BC54496223}"/>
          </ac:picMkLst>
        </pc:picChg>
        <pc:picChg chg="add mod ord">
          <ac:chgData name="Ho, Tiffany J" userId="8d699037-1418-4bd0-ab8a-19a106b2a899" providerId="ADAL" clId="{6A3299AF-3A03-46AC-BFB2-4A714622486E}" dt="2022-02-15T15:24:12.867" v="272" actId="1076"/>
          <ac:picMkLst>
            <pc:docMk/>
            <pc:sldMk cId="3297268104" sldId="265"/>
            <ac:picMk id="5" creationId="{E3B1752C-CB7E-4C99-B9C7-87973326D7AD}"/>
          </ac:picMkLst>
        </pc:picChg>
        <pc:picChg chg="add del mod modCrop">
          <ac:chgData name="Ho, Tiffany J" userId="8d699037-1418-4bd0-ab8a-19a106b2a899" providerId="ADAL" clId="{6A3299AF-3A03-46AC-BFB2-4A714622486E}" dt="2022-02-15T15:35:10.540" v="329" actId="478"/>
          <ac:picMkLst>
            <pc:docMk/>
            <pc:sldMk cId="3297268104" sldId="265"/>
            <ac:picMk id="6" creationId="{E83469A2-3C8D-4A5C-BA87-70E05DF52165}"/>
          </ac:picMkLst>
        </pc:picChg>
        <pc:picChg chg="add mod">
          <ac:chgData name="Ho, Tiffany J" userId="8d699037-1418-4bd0-ab8a-19a106b2a899" providerId="ADAL" clId="{6A3299AF-3A03-46AC-BFB2-4A714622486E}" dt="2022-02-15T15:41:43.437" v="342" actId="1076"/>
          <ac:picMkLst>
            <pc:docMk/>
            <pc:sldMk cId="3297268104" sldId="265"/>
            <ac:picMk id="7" creationId="{50F731CF-0815-49B7-8D82-EFF4698731E8}"/>
          </ac:picMkLst>
        </pc:picChg>
        <pc:picChg chg="add mod">
          <ac:chgData name="Ho, Tiffany J" userId="8d699037-1418-4bd0-ab8a-19a106b2a899" providerId="ADAL" clId="{6A3299AF-3A03-46AC-BFB2-4A714622486E}" dt="2022-02-15T15:35:23.767" v="333" actId="1076"/>
          <ac:picMkLst>
            <pc:docMk/>
            <pc:sldMk cId="3297268104" sldId="265"/>
            <ac:picMk id="1026" creationId="{1A6AE599-5995-4FF6-8AC2-0930AF64C0EF}"/>
          </ac:picMkLst>
        </pc:picChg>
      </pc:sldChg>
      <pc:sldChg chg="addSp delSp modSp new mod">
        <pc:chgData name="Ho, Tiffany J" userId="8d699037-1418-4bd0-ab8a-19a106b2a899" providerId="ADAL" clId="{6A3299AF-3A03-46AC-BFB2-4A714622486E}" dt="2022-02-15T15:45:18.796" v="359" actId="1076"/>
        <pc:sldMkLst>
          <pc:docMk/>
          <pc:sldMk cId="645512943" sldId="266"/>
        </pc:sldMkLst>
        <pc:spChg chg="mod">
          <ac:chgData name="Ho, Tiffany J" userId="8d699037-1418-4bd0-ab8a-19a106b2a899" providerId="ADAL" clId="{6A3299AF-3A03-46AC-BFB2-4A714622486E}" dt="2022-02-15T15:32:15.168" v="316" actId="115"/>
          <ac:spMkLst>
            <pc:docMk/>
            <pc:sldMk cId="645512943" sldId="266"/>
            <ac:spMk id="2" creationId="{8812A49B-986C-4E55-9752-D934A2070B5A}"/>
          </ac:spMkLst>
        </pc:spChg>
        <pc:spChg chg="del">
          <ac:chgData name="Ho, Tiffany J" userId="8d699037-1418-4bd0-ab8a-19a106b2a899" providerId="ADAL" clId="{6A3299AF-3A03-46AC-BFB2-4A714622486E}" dt="2022-02-15T15:32:33.929" v="317" actId="478"/>
          <ac:spMkLst>
            <pc:docMk/>
            <pc:sldMk cId="645512943" sldId="266"/>
            <ac:spMk id="3" creationId="{6CA1E0CF-492B-4114-8BFB-192EC5F7D955}"/>
          </ac:spMkLst>
        </pc:spChg>
        <pc:picChg chg="add mod modCrop">
          <ac:chgData name="Ho, Tiffany J" userId="8d699037-1418-4bd0-ab8a-19a106b2a899" providerId="ADAL" clId="{6A3299AF-3A03-46AC-BFB2-4A714622486E}" dt="2022-02-15T15:45:18.796" v="359" actId="1076"/>
          <ac:picMkLst>
            <pc:docMk/>
            <pc:sldMk cId="645512943" sldId="266"/>
            <ac:picMk id="4" creationId="{C4F8261C-0D48-4CC2-8EAD-F3B801BE7C33}"/>
          </ac:picMkLst>
        </pc:picChg>
        <pc:picChg chg="add mod modCrop">
          <ac:chgData name="Ho, Tiffany J" userId="8d699037-1418-4bd0-ab8a-19a106b2a899" providerId="ADAL" clId="{6A3299AF-3A03-46AC-BFB2-4A714622486E}" dt="2022-02-15T15:44:59.838" v="357" actId="1076"/>
          <ac:picMkLst>
            <pc:docMk/>
            <pc:sldMk cId="645512943" sldId="266"/>
            <ac:picMk id="5" creationId="{7B2D4F4C-3C4F-41DE-B879-19B5C4AA7DB8}"/>
          </ac:picMkLst>
        </pc:picChg>
        <pc:picChg chg="add mod">
          <ac:chgData name="Ho, Tiffany J" userId="8d699037-1418-4bd0-ab8a-19a106b2a899" providerId="ADAL" clId="{6A3299AF-3A03-46AC-BFB2-4A714622486E}" dt="2022-02-15T15:45:08.235" v="358" actId="1076"/>
          <ac:picMkLst>
            <pc:docMk/>
            <pc:sldMk cId="645512943" sldId="266"/>
            <ac:picMk id="6" creationId="{3646AC2B-5B7F-4506-8433-CFFF701FAF4E}"/>
          </ac:picMkLst>
        </pc:picChg>
      </pc:sldChg>
      <pc:sldChg chg="new">
        <pc:chgData name="Ho, Tiffany J" userId="8d699037-1418-4bd0-ab8a-19a106b2a899" providerId="ADAL" clId="{6A3299AF-3A03-46AC-BFB2-4A714622486E}" dt="2022-02-15T15:31:37.500" v="282" actId="680"/>
        <pc:sldMkLst>
          <pc:docMk/>
          <pc:sldMk cId="3261537855" sldId="267"/>
        </pc:sldMkLst>
      </pc:sldChg>
      <pc:sldChg chg="addSp delSp modSp new mod">
        <pc:chgData name="Ho, Tiffany J" userId="8d699037-1418-4bd0-ab8a-19a106b2a899" providerId="ADAL" clId="{6A3299AF-3A03-46AC-BFB2-4A714622486E}" dt="2022-02-15T16:01:38.796" v="938" actId="27636"/>
        <pc:sldMkLst>
          <pc:docMk/>
          <pc:sldMk cId="2092190003" sldId="268"/>
        </pc:sldMkLst>
        <pc:spChg chg="mod">
          <ac:chgData name="Ho, Tiffany J" userId="8d699037-1418-4bd0-ab8a-19a106b2a899" providerId="ADAL" clId="{6A3299AF-3A03-46AC-BFB2-4A714622486E}" dt="2022-02-15T15:45:51.822" v="376" actId="115"/>
          <ac:spMkLst>
            <pc:docMk/>
            <pc:sldMk cId="2092190003" sldId="268"/>
            <ac:spMk id="2" creationId="{AABD1977-AB05-4FA6-9E1E-04BF9FA97C8A}"/>
          </ac:spMkLst>
        </pc:spChg>
        <pc:spChg chg="mod">
          <ac:chgData name="Ho, Tiffany J" userId="8d699037-1418-4bd0-ab8a-19a106b2a899" providerId="ADAL" clId="{6A3299AF-3A03-46AC-BFB2-4A714622486E}" dt="2022-02-15T16:01:38.796" v="938" actId="27636"/>
          <ac:spMkLst>
            <pc:docMk/>
            <pc:sldMk cId="2092190003" sldId="268"/>
            <ac:spMk id="3" creationId="{60857931-7B2E-4F63-908E-049BABAE79C3}"/>
          </ac:spMkLst>
        </pc:spChg>
        <pc:picChg chg="add del mod">
          <ac:chgData name="Ho, Tiffany J" userId="8d699037-1418-4bd0-ab8a-19a106b2a899" providerId="ADAL" clId="{6A3299AF-3A03-46AC-BFB2-4A714622486E}" dt="2022-02-15T15:55:29.057" v="903" actId="478"/>
          <ac:picMkLst>
            <pc:docMk/>
            <pc:sldMk cId="2092190003" sldId="268"/>
            <ac:picMk id="4" creationId="{BB4B67C3-4E5E-4E14-A153-89531DCBF4B9}"/>
          </ac:picMkLst>
        </pc:picChg>
        <pc:picChg chg="add mod">
          <ac:chgData name="Ho, Tiffany J" userId="8d699037-1418-4bd0-ab8a-19a106b2a899" providerId="ADAL" clId="{6A3299AF-3A03-46AC-BFB2-4A714622486E}" dt="2022-02-15T16:00:25.430" v="931" actId="1076"/>
          <ac:picMkLst>
            <pc:docMk/>
            <pc:sldMk cId="2092190003" sldId="268"/>
            <ac:picMk id="5" creationId="{429D1E31-BF2C-4E70-BDA9-2EA3CC5A76B2}"/>
          </ac:picMkLst>
        </pc:picChg>
        <pc:picChg chg="add mod">
          <ac:chgData name="Ho, Tiffany J" userId="8d699037-1418-4bd0-ab8a-19a106b2a899" providerId="ADAL" clId="{6A3299AF-3A03-46AC-BFB2-4A714622486E}" dt="2022-02-15T15:58:49.009" v="921" actId="1076"/>
          <ac:picMkLst>
            <pc:docMk/>
            <pc:sldMk cId="2092190003" sldId="268"/>
            <ac:picMk id="6" creationId="{E25F7F35-2855-4597-B1C1-393ACEB9F826}"/>
          </ac:picMkLst>
        </pc:picChg>
        <pc:picChg chg="add mod modCrop">
          <ac:chgData name="Ho, Tiffany J" userId="8d699037-1418-4bd0-ab8a-19a106b2a899" providerId="ADAL" clId="{6A3299AF-3A03-46AC-BFB2-4A714622486E}" dt="2022-02-15T15:59:30.658" v="928" actId="1076"/>
          <ac:picMkLst>
            <pc:docMk/>
            <pc:sldMk cId="2092190003" sldId="268"/>
            <ac:picMk id="7" creationId="{2B5092E4-C19E-49EF-81E7-83D595BBC7D1}"/>
          </ac:picMkLst>
        </pc:picChg>
      </pc:sldChg>
    </pc:docChg>
  </pc:docChgLst>
  <pc:docChgLst>
    <pc:chgData name="Dhillon, Ajeetpal S" userId="S::adhillon30@gatech.edu::f1ec5e4a-ecbb-46a5-81e3-a5c50cff7809" providerId="AD" clId="Web-{7BBA2D6E-E46F-4468-A0C7-DAB5F81FB4EA}"/>
    <pc:docChg chg="modSld">
      <pc:chgData name="Dhillon, Ajeetpal S" userId="S::adhillon30@gatech.edu::f1ec5e4a-ecbb-46a5-81e3-a5c50cff7809" providerId="AD" clId="Web-{7BBA2D6E-E46F-4468-A0C7-DAB5F81FB4EA}" dt="2022-02-16T18:08:52.520" v="7" actId="1076"/>
      <pc:docMkLst>
        <pc:docMk/>
      </pc:docMkLst>
      <pc:sldChg chg="modSp">
        <pc:chgData name="Dhillon, Ajeetpal S" userId="S::adhillon30@gatech.edu::f1ec5e4a-ecbb-46a5-81e3-a5c50cff7809" providerId="AD" clId="Web-{7BBA2D6E-E46F-4468-A0C7-DAB5F81FB4EA}" dt="2022-02-16T18:08:52.520" v="7" actId="1076"/>
        <pc:sldMkLst>
          <pc:docMk/>
          <pc:sldMk cId="294659536" sldId="263"/>
        </pc:sldMkLst>
        <pc:picChg chg="mod">
          <ac:chgData name="Dhillon, Ajeetpal S" userId="S::adhillon30@gatech.edu::f1ec5e4a-ecbb-46a5-81e3-a5c50cff7809" providerId="AD" clId="Web-{7BBA2D6E-E46F-4468-A0C7-DAB5F81FB4EA}" dt="2022-02-16T18:08:52.520" v="7" actId="1076"/>
          <ac:picMkLst>
            <pc:docMk/>
            <pc:sldMk cId="294659536" sldId="263"/>
            <ac:picMk id="5" creationId="{1AA49876-CC43-4F9E-90DC-CCC0E0108039}"/>
          </ac:picMkLst>
        </pc:picChg>
      </pc:sldChg>
      <pc:sldChg chg="modSp">
        <pc:chgData name="Dhillon, Ajeetpal S" userId="S::adhillon30@gatech.edu::f1ec5e4a-ecbb-46a5-81e3-a5c50cff7809" providerId="AD" clId="Web-{7BBA2D6E-E46F-4468-A0C7-DAB5F81FB4EA}" dt="2022-02-16T17:56:45.701" v="1" actId="1076"/>
        <pc:sldMkLst>
          <pc:docMk/>
          <pc:sldMk cId="762131688" sldId="269"/>
        </pc:sldMkLst>
        <pc:spChg chg="mod">
          <ac:chgData name="Dhillon, Ajeetpal S" userId="S::adhillon30@gatech.edu::f1ec5e4a-ecbb-46a5-81e3-a5c50cff7809" providerId="AD" clId="Web-{7BBA2D6E-E46F-4468-A0C7-DAB5F81FB4EA}" dt="2022-02-16T17:56:45.701" v="1" actId="1076"/>
          <ac:spMkLst>
            <pc:docMk/>
            <pc:sldMk cId="762131688" sldId="269"/>
            <ac:spMk id="3" creationId="{F5C7142E-EF17-4B9A-8C81-35F552025136}"/>
          </ac:spMkLst>
        </pc:spChg>
      </pc:sldChg>
    </pc:docChg>
  </pc:docChgLst>
  <pc:docChgLst>
    <pc:chgData name="Dhillon, Ajeetpal S" userId="S::adhillon30@gatech.edu::f1ec5e4a-ecbb-46a5-81e3-a5c50cff7809" providerId="AD" clId="Web-{32B52C74-121A-4079-8E74-1BC6CBE81470}"/>
    <pc:docChg chg="modSld">
      <pc:chgData name="Dhillon, Ajeetpal S" userId="S::adhillon30@gatech.edu::f1ec5e4a-ecbb-46a5-81e3-a5c50cff7809" providerId="AD" clId="Web-{32B52C74-121A-4079-8E74-1BC6CBE81470}" dt="2022-03-15T22:45:47.834" v="298" actId="20577"/>
      <pc:docMkLst>
        <pc:docMk/>
      </pc:docMkLst>
      <pc:sldChg chg="modSp">
        <pc:chgData name="Dhillon, Ajeetpal S" userId="S::adhillon30@gatech.edu::f1ec5e4a-ecbb-46a5-81e3-a5c50cff7809" providerId="AD" clId="Web-{32B52C74-121A-4079-8E74-1BC6CBE81470}" dt="2022-03-15T22:44:58.581" v="291" actId="1076"/>
        <pc:sldMkLst>
          <pc:docMk/>
          <pc:sldMk cId="2092190003" sldId="268"/>
        </pc:sldMkLst>
        <pc:spChg chg="mod">
          <ac:chgData name="Dhillon, Ajeetpal S" userId="S::adhillon30@gatech.edu::f1ec5e4a-ecbb-46a5-81e3-a5c50cff7809" providerId="AD" clId="Web-{32B52C74-121A-4079-8E74-1BC6CBE81470}" dt="2022-03-15T22:44:57.065" v="290" actId="20577"/>
          <ac:spMkLst>
            <pc:docMk/>
            <pc:sldMk cId="2092190003" sldId="268"/>
            <ac:spMk id="3" creationId="{60857931-7B2E-4F63-908E-049BABAE79C3}"/>
          </ac:spMkLst>
        </pc:spChg>
        <pc:picChg chg="mod">
          <ac:chgData name="Dhillon, Ajeetpal S" userId="S::adhillon30@gatech.edu::f1ec5e4a-ecbb-46a5-81e3-a5c50cff7809" providerId="AD" clId="Web-{32B52C74-121A-4079-8E74-1BC6CBE81470}" dt="2022-03-15T22:44:58.581" v="291" actId="1076"/>
          <ac:picMkLst>
            <pc:docMk/>
            <pc:sldMk cId="2092190003" sldId="268"/>
            <ac:picMk id="5" creationId="{429D1E31-BF2C-4E70-BDA9-2EA3CC5A76B2}"/>
          </ac:picMkLst>
        </pc:picChg>
        <pc:picChg chg="mod">
          <ac:chgData name="Dhillon, Ajeetpal S" userId="S::adhillon30@gatech.edu::f1ec5e4a-ecbb-46a5-81e3-a5c50cff7809" providerId="AD" clId="Web-{32B52C74-121A-4079-8E74-1BC6CBE81470}" dt="2022-03-15T22:43:37.935" v="233" actId="1076"/>
          <ac:picMkLst>
            <pc:docMk/>
            <pc:sldMk cId="2092190003" sldId="268"/>
            <ac:picMk id="7" creationId="{2B5092E4-C19E-49EF-81E7-83D595BBC7D1}"/>
          </ac:picMkLst>
        </pc:picChg>
      </pc:sldChg>
      <pc:sldChg chg="modSp">
        <pc:chgData name="Dhillon, Ajeetpal S" userId="S::adhillon30@gatech.edu::f1ec5e4a-ecbb-46a5-81e3-a5c50cff7809" providerId="AD" clId="Web-{32B52C74-121A-4079-8E74-1BC6CBE81470}" dt="2022-03-15T22:45:47.834" v="298" actId="20577"/>
        <pc:sldMkLst>
          <pc:docMk/>
          <pc:sldMk cId="2100892476" sldId="271"/>
        </pc:sldMkLst>
        <pc:spChg chg="mod">
          <ac:chgData name="Dhillon, Ajeetpal S" userId="S::adhillon30@gatech.edu::f1ec5e4a-ecbb-46a5-81e3-a5c50cff7809" providerId="AD" clId="Web-{32B52C74-121A-4079-8E74-1BC6CBE81470}" dt="2022-03-15T22:45:47.834" v="298" actId="20577"/>
          <ac:spMkLst>
            <pc:docMk/>
            <pc:sldMk cId="2100892476" sldId="271"/>
            <ac:spMk id="3" creationId="{5E5C9A76-B596-48F8-B154-FD8B640C1024}"/>
          </ac:spMkLst>
        </pc:spChg>
      </pc:sldChg>
    </pc:docChg>
  </pc:docChgLst>
  <pc:docChgLst>
    <pc:chgData name="Dhillon, Ajeetpal S" userId="S::adhillon30@gatech.edu::f1ec5e4a-ecbb-46a5-81e3-a5c50cff7809" providerId="AD" clId="Web-{C80180F9-329C-4B5B-9088-2335CB1DF408}"/>
    <pc:docChg chg="modSld">
      <pc:chgData name="Dhillon, Ajeetpal S" userId="S::adhillon30@gatech.edu::f1ec5e4a-ecbb-46a5-81e3-a5c50cff7809" providerId="AD" clId="Web-{C80180F9-329C-4B5B-9088-2335CB1DF408}" dt="2022-02-15T22:14:30.117" v="220" actId="1076"/>
      <pc:docMkLst>
        <pc:docMk/>
      </pc:docMkLst>
      <pc:sldChg chg="addSp delSp modSp">
        <pc:chgData name="Dhillon, Ajeetpal S" userId="S::adhillon30@gatech.edu::f1ec5e4a-ecbb-46a5-81e3-a5c50cff7809" providerId="AD" clId="Web-{C80180F9-329C-4B5B-9088-2335CB1DF408}" dt="2022-02-15T22:14:30.117" v="220" actId="1076"/>
        <pc:sldMkLst>
          <pc:docMk/>
          <pc:sldMk cId="3278102837" sldId="262"/>
        </pc:sldMkLst>
        <pc:spChg chg="del">
          <ac:chgData name="Dhillon, Ajeetpal S" userId="S::adhillon30@gatech.edu::f1ec5e4a-ecbb-46a5-81e3-a5c50cff7809" providerId="AD" clId="Web-{C80180F9-329C-4B5B-9088-2335CB1DF408}" dt="2022-02-15T21:58:07.083" v="0"/>
          <ac:spMkLst>
            <pc:docMk/>
            <pc:sldMk cId="3278102837" sldId="262"/>
            <ac:spMk id="3" creationId="{954BFDC9-3E87-4B21-A82A-AB87454B40E2}"/>
          </ac:spMkLst>
        </pc:spChg>
        <pc:spChg chg="add mod">
          <ac:chgData name="Dhillon, Ajeetpal S" userId="S::adhillon30@gatech.edu::f1ec5e4a-ecbb-46a5-81e3-a5c50cff7809" providerId="AD" clId="Web-{C80180F9-329C-4B5B-9088-2335CB1DF408}" dt="2022-02-15T22:14:09.319" v="213" actId="20577"/>
          <ac:spMkLst>
            <pc:docMk/>
            <pc:sldMk cId="3278102837" sldId="262"/>
            <ac:spMk id="5" creationId="{D436D21E-5A02-49D4-8EEA-D5D72E5E50FC}"/>
          </ac:spMkLst>
        </pc:spChg>
        <pc:picChg chg="add mod ord">
          <ac:chgData name="Dhillon, Ajeetpal S" userId="S::adhillon30@gatech.edu::f1ec5e4a-ecbb-46a5-81e3-a5c50cff7809" providerId="AD" clId="Web-{C80180F9-329C-4B5B-9088-2335CB1DF408}" dt="2022-02-15T22:14:30.117" v="220" actId="1076"/>
          <ac:picMkLst>
            <pc:docMk/>
            <pc:sldMk cId="3278102837" sldId="262"/>
            <ac:picMk id="4" creationId="{4A3B82FA-836D-4031-AD64-807AE7E3CEE5}"/>
          </ac:picMkLst>
        </pc:picChg>
      </pc:sldChg>
      <pc:sldChg chg="addSp modSp">
        <pc:chgData name="Dhillon, Ajeetpal S" userId="S::adhillon30@gatech.edu::f1ec5e4a-ecbb-46a5-81e3-a5c50cff7809" providerId="AD" clId="Web-{C80180F9-329C-4B5B-9088-2335CB1DF408}" dt="2022-02-15T22:13:54.849" v="211" actId="20577"/>
        <pc:sldMkLst>
          <pc:docMk/>
          <pc:sldMk cId="294659536" sldId="263"/>
        </pc:sldMkLst>
        <pc:spChg chg="mod">
          <ac:chgData name="Dhillon, Ajeetpal S" userId="S::adhillon30@gatech.edu::f1ec5e4a-ecbb-46a5-81e3-a5c50cff7809" providerId="AD" clId="Web-{C80180F9-329C-4B5B-9088-2335CB1DF408}" dt="2022-02-15T22:08:34.890" v="160" actId="20577"/>
          <ac:spMkLst>
            <pc:docMk/>
            <pc:sldMk cId="294659536" sldId="263"/>
            <ac:spMk id="2" creationId="{B5018CC7-CF05-411A-87CC-BCD44DFEEC37}"/>
          </ac:spMkLst>
        </pc:spChg>
        <pc:spChg chg="mod">
          <ac:chgData name="Dhillon, Ajeetpal S" userId="S::adhillon30@gatech.edu::f1ec5e4a-ecbb-46a5-81e3-a5c50cff7809" providerId="AD" clId="Web-{C80180F9-329C-4B5B-9088-2335CB1DF408}" dt="2022-02-15T22:13:54.849" v="211" actId="20577"/>
          <ac:spMkLst>
            <pc:docMk/>
            <pc:sldMk cId="294659536" sldId="263"/>
            <ac:spMk id="3" creationId="{C62D908D-A8F9-4C6C-8AF8-9C75D3577BBF}"/>
          </ac:spMkLst>
        </pc:spChg>
        <pc:picChg chg="add mod">
          <ac:chgData name="Dhillon, Ajeetpal S" userId="S::adhillon30@gatech.edu::f1ec5e4a-ecbb-46a5-81e3-a5c50cff7809" providerId="AD" clId="Web-{C80180F9-329C-4B5B-9088-2335CB1DF408}" dt="2022-02-15T22:10:30.023" v="187" actId="1076"/>
          <ac:picMkLst>
            <pc:docMk/>
            <pc:sldMk cId="294659536" sldId="263"/>
            <ac:picMk id="5" creationId="{1AA49876-CC43-4F9E-90DC-CCC0E0108039}"/>
          </ac:picMkLst>
        </pc:picChg>
        <pc:picChg chg="add mod">
          <ac:chgData name="Dhillon, Ajeetpal S" userId="S::adhillon30@gatech.edu::f1ec5e4a-ecbb-46a5-81e3-a5c50cff7809" providerId="AD" clId="Web-{C80180F9-329C-4B5B-9088-2335CB1DF408}" dt="2022-02-15T22:10:27.132" v="186" actId="1076"/>
          <ac:picMkLst>
            <pc:docMk/>
            <pc:sldMk cId="294659536" sldId="263"/>
            <ac:picMk id="6" creationId="{DD5369E1-79A8-4415-9D70-9B43C5060599}"/>
          </ac:picMkLst>
        </pc:picChg>
        <pc:picChg chg="add mod">
          <ac:chgData name="Dhillon, Ajeetpal S" userId="S::adhillon30@gatech.edu::f1ec5e4a-ecbb-46a5-81e3-a5c50cff7809" providerId="AD" clId="Web-{C80180F9-329C-4B5B-9088-2335CB1DF408}" dt="2022-02-15T22:11:53.200" v="193" actId="1076"/>
          <ac:picMkLst>
            <pc:docMk/>
            <pc:sldMk cId="294659536" sldId="263"/>
            <ac:picMk id="7" creationId="{01BA3AFE-BBB0-422C-8D15-B75543A849E0}"/>
          </ac:picMkLst>
        </pc:picChg>
      </pc:sldChg>
      <pc:sldChg chg="modSp">
        <pc:chgData name="Dhillon, Ajeetpal S" userId="S::adhillon30@gatech.edu::f1ec5e4a-ecbb-46a5-81e3-a5c50cff7809" providerId="AD" clId="Web-{C80180F9-329C-4B5B-9088-2335CB1DF408}" dt="2022-02-15T22:12:41.079" v="209" actId="20577"/>
        <pc:sldMkLst>
          <pc:docMk/>
          <pc:sldMk cId="2092190003" sldId="268"/>
        </pc:sldMkLst>
        <pc:spChg chg="mod">
          <ac:chgData name="Dhillon, Ajeetpal S" userId="S::adhillon30@gatech.edu::f1ec5e4a-ecbb-46a5-81e3-a5c50cff7809" providerId="AD" clId="Web-{C80180F9-329C-4B5B-9088-2335CB1DF408}" dt="2022-02-15T22:12:41.079" v="209" actId="20577"/>
          <ac:spMkLst>
            <pc:docMk/>
            <pc:sldMk cId="2092190003" sldId="268"/>
            <ac:spMk id="3" creationId="{60857931-7B2E-4F63-908E-049BABAE79C3}"/>
          </ac:spMkLst>
        </pc:spChg>
      </pc:sldChg>
    </pc:docChg>
  </pc:docChgLst>
  <pc:docChgLst>
    <pc:chgData name="Nguyen, Harry H" userId="S::hnguyen363@gatech.edu::92cb5f4f-2af1-4e19-8dd7-67ab714eb8e4" providerId="AD" clId="Web-{75BCAE6C-BE1B-4442-ABC6-FE3A89668DD6}"/>
    <pc:docChg chg="modSld">
      <pc:chgData name="Nguyen, Harry H" userId="S::hnguyen363@gatech.edu::92cb5f4f-2af1-4e19-8dd7-67ab714eb8e4" providerId="AD" clId="Web-{75BCAE6C-BE1B-4442-ABC6-FE3A89668DD6}" dt="2022-02-16T17:40:40.120" v="516" actId="20577"/>
      <pc:docMkLst>
        <pc:docMk/>
      </pc:docMkLst>
      <pc:sldChg chg="modSp">
        <pc:chgData name="Nguyen, Harry H" userId="S::hnguyen363@gatech.edu::92cb5f4f-2af1-4e19-8dd7-67ab714eb8e4" providerId="AD" clId="Web-{75BCAE6C-BE1B-4442-ABC6-FE3A89668DD6}" dt="2022-02-16T17:40:40.120" v="516" actId="20577"/>
        <pc:sldMkLst>
          <pc:docMk/>
          <pc:sldMk cId="3531054146" sldId="270"/>
        </pc:sldMkLst>
        <pc:spChg chg="mod">
          <ac:chgData name="Nguyen, Harry H" userId="S::hnguyen363@gatech.edu::92cb5f4f-2af1-4e19-8dd7-67ab714eb8e4" providerId="AD" clId="Web-{75BCAE6C-BE1B-4442-ABC6-FE3A89668DD6}" dt="2022-02-16T17:40:40.120" v="516" actId="20577"/>
          <ac:spMkLst>
            <pc:docMk/>
            <pc:sldMk cId="3531054146" sldId="270"/>
            <ac:spMk id="3" creationId="{6E63F5AB-7783-45BE-BDAA-36B8FAB34C77}"/>
          </ac:spMkLst>
        </pc:spChg>
      </pc:sldChg>
    </pc:docChg>
  </pc:docChgLst>
  <pc:docChgLst>
    <pc:chgData name="Guo, Sidong" userId="S::sguo93@gatech.edu::2587febc-3fff-4694-bc78-2d14d783684f" providerId="AD" clId="Web-{051EAB70-27B5-4E5A-BE8F-2DA03668B82B}"/>
    <pc:docChg chg="addSld delSld modSld">
      <pc:chgData name="Guo, Sidong" userId="S::sguo93@gatech.edu::2587febc-3fff-4694-bc78-2d14d783684f" providerId="AD" clId="Web-{051EAB70-27B5-4E5A-BE8F-2DA03668B82B}" dt="2022-03-16T02:09:36.818" v="29" actId="20577"/>
      <pc:docMkLst>
        <pc:docMk/>
      </pc:docMkLst>
      <pc:sldChg chg="modSp">
        <pc:chgData name="Guo, Sidong" userId="S::sguo93@gatech.edu::2587febc-3fff-4694-bc78-2d14d783684f" providerId="AD" clId="Web-{051EAB70-27B5-4E5A-BE8F-2DA03668B82B}" dt="2022-03-16T02:06:58.360" v="9" actId="20577"/>
        <pc:sldMkLst>
          <pc:docMk/>
          <pc:sldMk cId="864458398" sldId="258"/>
        </pc:sldMkLst>
        <pc:spChg chg="mod">
          <ac:chgData name="Guo, Sidong" userId="S::sguo93@gatech.edu::2587febc-3fff-4694-bc78-2d14d783684f" providerId="AD" clId="Web-{051EAB70-27B5-4E5A-BE8F-2DA03668B82B}" dt="2022-03-16T02:06:58.360" v="9" actId="20577"/>
          <ac:spMkLst>
            <pc:docMk/>
            <pc:sldMk cId="864458398" sldId="258"/>
            <ac:spMk id="2" creationId="{53A78055-B697-4D28-AEE8-605FE620AD9C}"/>
          </ac:spMkLst>
        </pc:spChg>
      </pc:sldChg>
      <pc:sldChg chg="del">
        <pc:chgData name="Guo, Sidong" userId="S::sguo93@gatech.edu::2587febc-3fff-4694-bc78-2d14d783684f" providerId="AD" clId="Web-{051EAB70-27B5-4E5A-BE8F-2DA03668B82B}" dt="2022-03-16T02:08:59.739" v="15"/>
        <pc:sldMkLst>
          <pc:docMk/>
          <pc:sldMk cId="4053041481" sldId="260"/>
        </pc:sldMkLst>
      </pc:sldChg>
      <pc:sldChg chg="addSp delSp modSp del">
        <pc:chgData name="Guo, Sidong" userId="S::sguo93@gatech.edu::2587febc-3fff-4694-bc78-2d14d783684f" providerId="AD" clId="Web-{051EAB70-27B5-4E5A-BE8F-2DA03668B82B}" dt="2022-03-16T02:07:52.424" v="14"/>
        <pc:sldMkLst>
          <pc:docMk/>
          <pc:sldMk cId="1254083881" sldId="264"/>
        </pc:sldMkLst>
        <pc:spChg chg="del">
          <ac:chgData name="Guo, Sidong" userId="S::sguo93@gatech.edu::2587febc-3fff-4694-bc78-2d14d783684f" providerId="AD" clId="Web-{051EAB70-27B5-4E5A-BE8F-2DA03668B82B}" dt="2022-03-16T02:07:32.705" v="10"/>
          <ac:spMkLst>
            <pc:docMk/>
            <pc:sldMk cId="1254083881" sldId="264"/>
            <ac:spMk id="2" creationId="{8E9C8C3C-A1D8-435D-9F8A-BE26DB6A3770}"/>
          </ac:spMkLst>
        </pc:spChg>
        <pc:spChg chg="del">
          <ac:chgData name="Guo, Sidong" userId="S::sguo93@gatech.edu::2587febc-3fff-4694-bc78-2d14d783684f" providerId="AD" clId="Web-{051EAB70-27B5-4E5A-BE8F-2DA03668B82B}" dt="2022-03-16T02:07:38.111" v="11"/>
          <ac:spMkLst>
            <pc:docMk/>
            <pc:sldMk cId="1254083881" sldId="264"/>
            <ac:spMk id="3" creationId="{66829DFA-CC1D-4D39-8F0A-69623AA942C5}"/>
          </ac:spMkLst>
        </pc:spChg>
        <pc:spChg chg="del">
          <ac:chgData name="Guo, Sidong" userId="S::sguo93@gatech.edu::2587febc-3fff-4694-bc78-2d14d783684f" providerId="AD" clId="Web-{051EAB70-27B5-4E5A-BE8F-2DA03668B82B}" dt="2022-03-16T02:07:50.268" v="13"/>
          <ac:spMkLst>
            <pc:docMk/>
            <pc:sldMk cId="1254083881" sldId="264"/>
            <ac:spMk id="5" creationId="{8BE7FD45-5C65-46C7-8A74-2870F1AF8CC4}"/>
          </ac:spMkLst>
        </pc:spChg>
        <pc:spChg chg="add mod">
          <ac:chgData name="Guo, Sidong" userId="S::sguo93@gatech.edu::2587febc-3fff-4694-bc78-2d14d783684f" providerId="AD" clId="Web-{051EAB70-27B5-4E5A-BE8F-2DA03668B82B}" dt="2022-03-16T02:07:32.705" v="10"/>
          <ac:spMkLst>
            <pc:docMk/>
            <pc:sldMk cId="1254083881" sldId="264"/>
            <ac:spMk id="6" creationId="{9D01FA12-E94E-44C0-AD5E-980087B2D9F5}"/>
          </ac:spMkLst>
        </pc:spChg>
        <pc:spChg chg="add del mod">
          <ac:chgData name="Guo, Sidong" userId="S::sguo93@gatech.edu::2587febc-3fff-4694-bc78-2d14d783684f" providerId="AD" clId="Web-{051EAB70-27B5-4E5A-BE8F-2DA03668B82B}" dt="2022-03-16T02:07:46.815" v="12"/>
          <ac:spMkLst>
            <pc:docMk/>
            <pc:sldMk cId="1254083881" sldId="264"/>
            <ac:spMk id="8" creationId="{EC845F06-123D-4889-9C4E-6CEC24EE2DBB}"/>
          </ac:spMkLst>
        </pc:spChg>
      </pc:sldChg>
      <pc:sldChg chg="modSp new">
        <pc:chgData name="Guo, Sidong" userId="S::sguo93@gatech.edu::2587febc-3fff-4694-bc78-2d14d783684f" providerId="AD" clId="Web-{051EAB70-27B5-4E5A-BE8F-2DA03668B82B}" dt="2022-03-16T02:09:36.818" v="29" actId="20577"/>
        <pc:sldMkLst>
          <pc:docMk/>
          <pc:sldMk cId="738696905" sldId="272"/>
        </pc:sldMkLst>
        <pc:spChg chg="mod">
          <ac:chgData name="Guo, Sidong" userId="S::sguo93@gatech.edu::2587febc-3fff-4694-bc78-2d14d783684f" providerId="AD" clId="Web-{051EAB70-27B5-4E5A-BE8F-2DA03668B82B}" dt="2022-03-16T02:09:21.724" v="24" actId="20577"/>
          <ac:spMkLst>
            <pc:docMk/>
            <pc:sldMk cId="738696905" sldId="272"/>
            <ac:spMk id="2" creationId="{439982A4-1B46-4C98-AE43-66703D36DC2A}"/>
          </ac:spMkLst>
        </pc:spChg>
        <pc:spChg chg="mod">
          <ac:chgData name="Guo, Sidong" userId="S::sguo93@gatech.edu::2587febc-3fff-4694-bc78-2d14d783684f" providerId="AD" clId="Web-{051EAB70-27B5-4E5A-BE8F-2DA03668B82B}" dt="2022-03-16T02:09:36.818" v="29" actId="20577"/>
          <ac:spMkLst>
            <pc:docMk/>
            <pc:sldMk cId="738696905" sldId="272"/>
            <ac:spMk id="3" creationId="{5B090125-F3DD-4613-B7A3-F4DF83703706}"/>
          </ac:spMkLst>
        </pc:spChg>
      </pc:sldChg>
    </pc:docChg>
  </pc:docChgLst>
  <pc:docChgLst>
    <pc:chgData name="Scarborough, Daniel F" userId="S::dscarborough3@gatech.edu::f2606b8e-d40d-4fe6-88d7-979285e6cb8c" providerId="AD" clId="Web-{81726007-0226-4FF7-A553-76E07B499961}"/>
    <pc:docChg chg="modSld sldOrd">
      <pc:chgData name="Scarborough, Daniel F" userId="S::dscarborough3@gatech.edu::f2606b8e-d40d-4fe6-88d7-979285e6cb8c" providerId="AD" clId="Web-{81726007-0226-4FF7-A553-76E07B499961}" dt="2022-02-16T17:00:19.532" v="116" actId="1076"/>
      <pc:docMkLst>
        <pc:docMk/>
      </pc:docMkLst>
      <pc:sldChg chg="addSp modSp ord">
        <pc:chgData name="Scarborough, Daniel F" userId="S::dscarborough3@gatech.edu::f2606b8e-d40d-4fe6-88d7-979285e6cb8c" providerId="AD" clId="Web-{81726007-0226-4FF7-A553-76E07B499961}" dt="2022-02-16T17:00:19.532" v="116" actId="1076"/>
        <pc:sldMkLst>
          <pc:docMk/>
          <pc:sldMk cId="3261537855" sldId="267"/>
        </pc:sldMkLst>
        <pc:spChg chg="mod">
          <ac:chgData name="Scarborough, Daniel F" userId="S::dscarborough3@gatech.edu::f2606b8e-d40d-4fe6-88d7-979285e6cb8c" providerId="AD" clId="Web-{81726007-0226-4FF7-A553-76E07B499961}" dt="2022-02-16T16:52:22.648" v="13" actId="20577"/>
          <ac:spMkLst>
            <pc:docMk/>
            <pc:sldMk cId="3261537855" sldId="267"/>
            <ac:spMk id="2" creationId="{2DC2339A-153C-4920-B8FA-9E060827DE6F}"/>
          </ac:spMkLst>
        </pc:spChg>
        <pc:spChg chg="mod">
          <ac:chgData name="Scarborough, Daniel F" userId="S::dscarborough3@gatech.edu::f2606b8e-d40d-4fe6-88d7-979285e6cb8c" providerId="AD" clId="Web-{81726007-0226-4FF7-A553-76E07B499961}" dt="2022-02-16T16:59:34.469" v="111" actId="20577"/>
          <ac:spMkLst>
            <pc:docMk/>
            <pc:sldMk cId="3261537855" sldId="267"/>
            <ac:spMk id="3" creationId="{519C9015-DAC3-40BC-9BF1-21155573EB06}"/>
          </ac:spMkLst>
        </pc:spChg>
        <pc:picChg chg="add mod">
          <ac:chgData name="Scarborough, Daniel F" userId="S::dscarborough3@gatech.edu::f2606b8e-d40d-4fe6-88d7-979285e6cb8c" providerId="AD" clId="Web-{81726007-0226-4FF7-A553-76E07B499961}" dt="2022-02-16T17:00:19.532" v="116" actId="1076"/>
          <ac:picMkLst>
            <pc:docMk/>
            <pc:sldMk cId="3261537855" sldId="267"/>
            <ac:picMk id="4" creationId="{99293F18-F5CB-438E-B8E5-847ADD0A31F7}"/>
          </ac:picMkLst>
        </pc:picChg>
      </pc:sldChg>
    </pc:docChg>
  </pc:docChgLst>
  <pc:docChgLst>
    <pc:chgData name="Guo, Sidong" userId="S::sguo93@gatech.edu::2587febc-3fff-4694-bc78-2d14d783684f" providerId="AD" clId="Web-{7D6B5A56-CF06-45C4-8A21-FB602F28B0EA}"/>
    <pc:docChg chg="modSld">
      <pc:chgData name="Guo, Sidong" userId="S::sguo93@gatech.edu::2587febc-3fff-4694-bc78-2d14d783684f" providerId="AD" clId="Web-{7D6B5A56-CF06-45C4-8A21-FB602F28B0EA}" dt="2022-02-16T17:37:20.226" v="3" actId="20577"/>
      <pc:docMkLst>
        <pc:docMk/>
      </pc:docMkLst>
      <pc:sldChg chg="modSp">
        <pc:chgData name="Guo, Sidong" userId="S::sguo93@gatech.edu::2587febc-3fff-4694-bc78-2d14d783684f" providerId="AD" clId="Web-{7D6B5A56-CF06-45C4-8A21-FB602F28B0EA}" dt="2022-02-16T17:37:20.226" v="3" actId="20577"/>
        <pc:sldMkLst>
          <pc:docMk/>
          <pc:sldMk cId="762131688" sldId="269"/>
        </pc:sldMkLst>
        <pc:spChg chg="mod">
          <ac:chgData name="Guo, Sidong" userId="S::sguo93@gatech.edu::2587febc-3fff-4694-bc78-2d14d783684f" providerId="AD" clId="Web-{7D6B5A56-CF06-45C4-8A21-FB602F28B0EA}" dt="2022-02-16T17:37:20.226" v="3" actId="20577"/>
          <ac:spMkLst>
            <pc:docMk/>
            <pc:sldMk cId="762131688" sldId="269"/>
            <ac:spMk id="3" creationId="{F5C7142E-EF17-4B9A-8C81-35F552025136}"/>
          </ac:spMkLst>
        </pc:spChg>
      </pc:sldChg>
    </pc:docChg>
  </pc:docChgLst>
  <pc:docChgLst>
    <pc:chgData name="Ho, Tiffany J" userId="8d699037-1418-4bd0-ab8a-19a106b2a899" providerId="ADAL" clId="{52D3AE19-F0C3-4F4C-9BB4-1E4817AEBA67}"/>
    <pc:docChg chg="custSel modSld">
      <pc:chgData name="Ho, Tiffany J" userId="8d699037-1418-4bd0-ab8a-19a106b2a899" providerId="ADAL" clId="{52D3AE19-F0C3-4F4C-9BB4-1E4817AEBA67}" dt="2022-03-18T16:23:02.642" v="133" actId="20577"/>
      <pc:docMkLst>
        <pc:docMk/>
      </pc:docMkLst>
      <pc:sldChg chg="modSp mod">
        <pc:chgData name="Ho, Tiffany J" userId="8d699037-1418-4bd0-ab8a-19a106b2a899" providerId="ADAL" clId="{52D3AE19-F0C3-4F4C-9BB4-1E4817AEBA67}" dt="2022-03-18T16:14:56.019" v="95" actId="1076"/>
        <pc:sldMkLst>
          <pc:docMk/>
          <pc:sldMk cId="294659536" sldId="263"/>
        </pc:sldMkLst>
        <pc:picChg chg="mod">
          <ac:chgData name="Ho, Tiffany J" userId="8d699037-1418-4bd0-ab8a-19a106b2a899" providerId="ADAL" clId="{52D3AE19-F0C3-4F4C-9BB4-1E4817AEBA67}" dt="2022-03-18T16:14:56.019" v="95" actId="1076"/>
          <ac:picMkLst>
            <pc:docMk/>
            <pc:sldMk cId="294659536" sldId="263"/>
            <ac:picMk id="6" creationId="{DD5369E1-79A8-4415-9D70-9B43C5060599}"/>
          </ac:picMkLst>
        </pc:picChg>
        <pc:picChg chg="mod">
          <ac:chgData name="Ho, Tiffany J" userId="8d699037-1418-4bd0-ab8a-19a106b2a899" providerId="ADAL" clId="{52D3AE19-F0C3-4F4C-9BB4-1E4817AEBA67}" dt="2022-03-18T16:14:54.030" v="94" actId="1076"/>
          <ac:picMkLst>
            <pc:docMk/>
            <pc:sldMk cId="294659536" sldId="263"/>
            <ac:picMk id="7" creationId="{01BA3AFE-BBB0-422C-8D15-B75543A849E0}"/>
          </ac:picMkLst>
        </pc:picChg>
      </pc:sldChg>
      <pc:sldChg chg="modSp mod">
        <pc:chgData name="Ho, Tiffany J" userId="8d699037-1418-4bd0-ab8a-19a106b2a899" providerId="ADAL" clId="{52D3AE19-F0C3-4F4C-9BB4-1E4817AEBA67}" dt="2022-03-18T16:23:02.642" v="133" actId="20577"/>
        <pc:sldMkLst>
          <pc:docMk/>
          <pc:sldMk cId="3297268104" sldId="265"/>
        </pc:sldMkLst>
        <pc:spChg chg="mod">
          <ac:chgData name="Ho, Tiffany J" userId="8d699037-1418-4bd0-ab8a-19a106b2a899" providerId="ADAL" clId="{52D3AE19-F0C3-4F4C-9BB4-1E4817AEBA67}" dt="2022-03-18T16:23:02.642" v="133" actId="20577"/>
          <ac:spMkLst>
            <pc:docMk/>
            <pc:sldMk cId="3297268104" sldId="265"/>
            <ac:spMk id="3" creationId="{10006655-F0C2-4A17-B68B-2E4C5454F813}"/>
          </ac:spMkLst>
        </pc:spChg>
      </pc:sldChg>
      <pc:sldChg chg="modSp mod">
        <pc:chgData name="Ho, Tiffany J" userId="8d699037-1418-4bd0-ab8a-19a106b2a899" providerId="ADAL" clId="{52D3AE19-F0C3-4F4C-9BB4-1E4817AEBA67}" dt="2022-03-16T20:04:40.056" v="93" actId="20577"/>
        <pc:sldMkLst>
          <pc:docMk/>
          <pc:sldMk cId="2092190003" sldId="268"/>
        </pc:sldMkLst>
        <pc:spChg chg="mod">
          <ac:chgData name="Ho, Tiffany J" userId="8d699037-1418-4bd0-ab8a-19a106b2a899" providerId="ADAL" clId="{52D3AE19-F0C3-4F4C-9BB4-1E4817AEBA67}" dt="2022-03-16T20:04:40.056" v="93" actId="20577"/>
          <ac:spMkLst>
            <pc:docMk/>
            <pc:sldMk cId="2092190003" sldId="268"/>
            <ac:spMk id="3" creationId="{60857931-7B2E-4F63-908E-049BABAE79C3}"/>
          </ac:spMkLst>
        </pc:spChg>
        <pc:picChg chg="mod">
          <ac:chgData name="Ho, Tiffany J" userId="8d699037-1418-4bd0-ab8a-19a106b2a899" providerId="ADAL" clId="{52D3AE19-F0C3-4F4C-9BB4-1E4817AEBA67}" dt="2022-03-16T20:03:03.938" v="88" actId="1076"/>
          <ac:picMkLst>
            <pc:docMk/>
            <pc:sldMk cId="2092190003" sldId="268"/>
            <ac:picMk id="7" creationId="{2B5092E4-C19E-49EF-81E7-83D595BBC7D1}"/>
          </ac:picMkLst>
        </pc:picChg>
      </pc:sldChg>
    </pc:docChg>
  </pc:docChgLst>
  <pc:docChgLst>
    <pc:chgData name="Guo, Sidong" userId="S::sguo93@gatech.edu::2587febc-3fff-4694-bc78-2d14d783684f" providerId="AD" clId="Web-{5E3943F2-A90D-4447-8D6C-B2FF27FA3D5B}"/>
    <pc:docChg chg="addSld modSld">
      <pc:chgData name="Guo, Sidong" userId="S::sguo93@gatech.edu::2587febc-3fff-4694-bc78-2d14d783684f" providerId="AD" clId="Web-{5E3943F2-A90D-4447-8D6C-B2FF27FA3D5B}" dt="2022-02-14T22:41:16.288" v="160" actId="20577"/>
      <pc:docMkLst>
        <pc:docMk/>
      </pc:docMkLst>
      <pc:sldChg chg="addSp delSp modSp">
        <pc:chgData name="Guo, Sidong" userId="S::sguo93@gatech.edu::2587febc-3fff-4694-bc78-2d14d783684f" providerId="AD" clId="Web-{5E3943F2-A90D-4447-8D6C-B2FF27FA3D5B}" dt="2022-02-14T22:30:56.098" v="0"/>
        <pc:sldMkLst>
          <pc:docMk/>
          <pc:sldMk cId="1367601044" sldId="257"/>
        </pc:sldMkLst>
        <pc:spChg chg="del">
          <ac:chgData name="Guo, Sidong" userId="S::sguo93@gatech.edu::2587febc-3fff-4694-bc78-2d14d783684f" providerId="AD" clId="Web-{5E3943F2-A90D-4447-8D6C-B2FF27FA3D5B}" dt="2022-02-14T22:30:56.098" v="0"/>
          <ac:spMkLst>
            <pc:docMk/>
            <pc:sldMk cId="1367601044" sldId="257"/>
            <ac:spMk id="3" creationId="{8A4B54C9-DF7C-45C9-9AE8-E91FFAD09742}"/>
          </ac:spMkLst>
        </pc:spChg>
        <pc:graphicFrameChg chg="add mod ord modGraphic">
          <ac:chgData name="Guo, Sidong" userId="S::sguo93@gatech.edu::2587febc-3fff-4694-bc78-2d14d783684f" providerId="AD" clId="Web-{5E3943F2-A90D-4447-8D6C-B2FF27FA3D5B}" dt="2022-02-14T22:30:56.098" v="0"/>
          <ac:graphicFrameMkLst>
            <pc:docMk/>
            <pc:sldMk cId="1367601044" sldId="257"/>
            <ac:graphicFrameMk id="5" creationId="{62212312-E861-4E5C-897C-13D37327C599}"/>
          </ac:graphicFrameMkLst>
        </pc:graphicFrameChg>
      </pc:sldChg>
      <pc:sldChg chg="modSp new">
        <pc:chgData name="Guo, Sidong" userId="S::sguo93@gatech.edu::2587febc-3fff-4694-bc78-2d14d783684f" providerId="AD" clId="Web-{5E3943F2-A90D-4447-8D6C-B2FF27FA3D5B}" dt="2022-02-14T22:31:13.426" v="4" actId="20577"/>
        <pc:sldMkLst>
          <pc:docMk/>
          <pc:sldMk cId="3278102837" sldId="262"/>
        </pc:sldMkLst>
        <pc:spChg chg="mod">
          <ac:chgData name="Guo, Sidong" userId="S::sguo93@gatech.edu::2587febc-3fff-4694-bc78-2d14d783684f" providerId="AD" clId="Web-{5E3943F2-A90D-4447-8D6C-B2FF27FA3D5B}" dt="2022-02-14T22:31:13.426" v="4" actId="20577"/>
          <ac:spMkLst>
            <pc:docMk/>
            <pc:sldMk cId="3278102837" sldId="262"/>
            <ac:spMk id="2" creationId="{E8E1422C-E2F5-48FA-A801-FF5DF45A421B}"/>
          </ac:spMkLst>
        </pc:spChg>
      </pc:sldChg>
      <pc:sldChg chg="new">
        <pc:chgData name="Guo, Sidong" userId="S::sguo93@gatech.edu::2587febc-3fff-4694-bc78-2d14d783684f" providerId="AD" clId="Web-{5E3943F2-A90D-4447-8D6C-B2FF27FA3D5B}" dt="2022-02-14T22:31:06.801" v="2"/>
        <pc:sldMkLst>
          <pc:docMk/>
          <pc:sldMk cId="294659536" sldId="263"/>
        </pc:sldMkLst>
      </pc:sldChg>
      <pc:sldChg chg="addSp modSp new">
        <pc:chgData name="Guo, Sidong" userId="S::sguo93@gatech.edu::2587febc-3fff-4694-bc78-2d14d783684f" providerId="AD" clId="Web-{5E3943F2-A90D-4447-8D6C-B2FF27FA3D5B}" dt="2022-02-14T22:41:16.288" v="160" actId="20577"/>
        <pc:sldMkLst>
          <pc:docMk/>
          <pc:sldMk cId="1254083881" sldId="264"/>
        </pc:sldMkLst>
        <pc:spChg chg="mod">
          <ac:chgData name="Guo, Sidong" userId="S::sguo93@gatech.edu::2587febc-3fff-4694-bc78-2d14d783684f" providerId="AD" clId="Web-{5E3943F2-A90D-4447-8D6C-B2FF27FA3D5B}" dt="2022-02-14T22:32:01.318" v="22" actId="20577"/>
          <ac:spMkLst>
            <pc:docMk/>
            <pc:sldMk cId="1254083881" sldId="264"/>
            <ac:spMk id="2" creationId="{8E9C8C3C-A1D8-435D-9F8A-BE26DB6A3770}"/>
          </ac:spMkLst>
        </pc:spChg>
        <pc:spChg chg="mod">
          <ac:chgData name="Guo, Sidong" userId="S::sguo93@gatech.edu::2587febc-3fff-4694-bc78-2d14d783684f" providerId="AD" clId="Web-{5E3943F2-A90D-4447-8D6C-B2FF27FA3D5B}" dt="2022-02-14T22:41:16.288" v="160" actId="20577"/>
          <ac:spMkLst>
            <pc:docMk/>
            <pc:sldMk cId="1254083881" sldId="264"/>
            <ac:spMk id="3" creationId="{66829DFA-CC1D-4D39-8F0A-69623AA942C5}"/>
          </ac:spMkLst>
        </pc:spChg>
        <pc:spChg chg="add mod">
          <ac:chgData name="Guo, Sidong" userId="S::sguo93@gatech.edu::2587febc-3fff-4694-bc78-2d14d783684f" providerId="AD" clId="Web-{5E3943F2-A90D-4447-8D6C-B2FF27FA3D5B}" dt="2022-02-14T22:36:32.889" v="90" actId="1076"/>
          <ac:spMkLst>
            <pc:docMk/>
            <pc:sldMk cId="1254083881" sldId="264"/>
            <ac:spMk id="5" creationId="{8BE7FD45-5C65-46C7-8A74-2870F1AF8CC4}"/>
          </ac:spMkLst>
        </pc:spChg>
      </pc:sldChg>
    </pc:docChg>
  </pc:docChgLst>
  <pc:docChgLst>
    <pc:chgData name="Guo, Sidong" userId="S::sguo93@gatech.edu::2587febc-3fff-4694-bc78-2d14d783684f" providerId="AD" clId="Web-{7F10B662-E0C9-4CA6-ADCF-8B4D4AEE62CF}"/>
    <pc:docChg chg="delSld modSld">
      <pc:chgData name="Guo, Sidong" userId="S::sguo93@gatech.edu::2587febc-3fff-4694-bc78-2d14d783684f" providerId="AD" clId="Web-{7F10B662-E0C9-4CA6-ADCF-8B4D4AEE62CF}" dt="2022-03-15T22:49:03.730" v="4"/>
      <pc:docMkLst>
        <pc:docMk/>
      </pc:docMkLst>
      <pc:sldChg chg="addSp delSp modSp mod setBg">
        <pc:chgData name="Guo, Sidong" userId="S::sguo93@gatech.edu::2587febc-3fff-4694-bc78-2d14d783684f" providerId="AD" clId="Web-{7F10B662-E0C9-4CA6-ADCF-8B4D4AEE62CF}" dt="2022-03-15T22:49:03.730" v="4"/>
        <pc:sldMkLst>
          <pc:docMk/>
          <pc:sldMk cId="864458398" sldId="258"/>
        </pc:sldMkLst>
        <pc:spChg chg="mod">
          <ac:chgData name="Guo, Sidong" userId="S::sguo93@gatech.edu::2587febc-3fff-4694-bc78-2d14d783684f" providerId="AD" clId="Web-{7F10B662-E0C9-4CA6-ADCF-8B4D4AEE62CF}" dt="2022-03-15T22:49:03.730" v="4"/>
          <ac:spMkLst>
            <pc:docMk/>
            <pc:sldMk cId="864458398" sldId="258"/>
            <ac:spMk id="2" creationId="{53A78055-B697-4D28-AEE8-605FE620AD9C}"/>
          </ac:spMkLst>
        </pc:spChg>
        <pc:spChg chg="add del mod">
          <ac:chgData name="Guo, Sidong" userId="S::sguo93@gatech.edu::2587febc-3fff-4694-bc78-2d14d783684f" providerId="AD" clId="Web-{7F10B662-E0C9-4CA6-ADCF-8B4D4AEE62CF}" dt="2022-03-15T22:48:59.620" v="3"/>
          <ac:spMkLst>
            <pc:docMk/>
            <pc:sldMk cId="864458398" sldId="258"/>
            <ac:spMk id="5" creationId="{BC64D7B5-7329-4A84-9E16-C2D46EB03638}"/>
          </ac:spMkLst>
        </pc:spChg>
        <pc:spChg chg="add">
          <ac:chgData name="Guo, Sidong" userId="S::sguo93@gatech.edu::2587febc-3fff-4694-bc78-2d14d783684f" providerId="AD" clId="Web-{7F10B662-E0C9-4CA6-ADCF-8B4D4AEE62CF}" dt="2022-03-15T22:49:03.730" v="4"/>
          <ac:spMkLst>
            <pc:docMk/>
            <pc:sldMk cId="864458398" sldId="258"/>
            <ac:spMk id="11" creationId="{A4AC5506-6312-4701-8D3C-40187889A947}"/>
          </ac:spMkLst>
        </pc:spChg>
        <pc:picChg chg="del">
          <ac:chgData name="Guo, Sidong" userId="S::sguo93@gatech.edu::2587febc-3fff-4694-bc78-2d14d783684f" providerId="AD" clId="Web-{7F10B662-E0C9-4CA6-ADCF-8B4D4AEE62CF}" dt="2022-03-15T22:46:09.424" v="2"/>
          <ac:picMkLst>
            <pc:docMk/>
            <pc:sldMk cId="864458398" sldId="258"/>
            <ac:picMk id="4" creationId="{A52627A7-5B78-4AB0-B21C-DB7D6E9BF9C7}"/>
          </ac:picMkLst>
        </pc:picChg>
        <pc:picChg chg="add mod ord">
          <ac:chgData name="Guo, Sidong" userId="S::sguo93@gatech.edu::2587febc-3fff-4694-bc78-2d14d783684f" providerId="AD" clId="Web-{7F10B662-E0C9-4CA6-ADCF-8B4D4AEE62CF}" dt="2022-03-15T22:49:03.730" v="4"/>
          <ac:picMkLst>
            <pc:docMk/>
            <pc:sldMk cId="864458398" sldId="258"/>
            <ac:picMk id="6" creationId="{436DC8EB-AFE3-41E5-B4AD-46726DCC2433}"/>
          </ac:picMkLst>
        </pc:picChg>
      </pc:sldChg>
      <pc:sldChg chg="del">
        <pc:chgData name="Guo, Sidong" userId="S::sguo93@gatech.edu::2587febc-3fff-4694-bc78-2d14d783684f" providerId="AD" clId="Web-{7F10B662-E0C9-4CA6-ADCF-8B4D4AEE62CF}" dt="2022-03-15T20:16:57.712" v="0"/>
        <pc:sldMkLst>
          <pc:docMk/>
          <pc:sldMk cId="1107680218" sldId="259"/>
        </pc:sldMkLst>
      </pc:sldChg>
      <pc:sldChg chg="del">
        <pc:chgData name="Guo, Sidong" userId="S::sguo93@gatech.edu::2587febc-3fff-4694-bc78-2d14d783684f" providerId="AD" clId="Web-{7F10B662-E0C9-4CA6-ADCF-8B4D4AEE62CF}" dt="2022-03-15T20:17:05.493" v="1"/>
        <pc:sldMkLst>
          <pc:docMk/>
          <pc:sldMk cId="4211419755" sldId="261"/>
        </pc:sldMkLst>
      </pc:sldChg>
    </pc:docChg>
  </pc:docChgLst>
  <pc:docChgLst>
    <pc:chgData name="Guo, Sidong" userId="S::sguo93@gatech.edu::2587febc-3fff-4694-bc78-2d14d783684f" providerId="AD" clId="Web-{1B290F47-A167-42FA-91BB-832690C893FD}"/>
    <pc:docChg chg="addSld modSld">
      <pc:chgData name="Guo, Sidong" userId="S::sguo93@gatech.edu::2587febc-3fff-4694-bc78-2d14d783684f" providerId="AD" clId="Web-{1B290F47-A167-42FA-91BB-832690C893FD}" dt="2022-02-14T22:29:50.140" v="192" actId="20577"/>
      <pc:docMkLst>
        <pc:docMk/>
      </pc:docMkLst>
      <pc:sldChg chg="modSp">
        <pc:chgData name="Guo, Sidong" userId="S::sguo93@gatech.edu::2587febc-3fff-4694-bc78-2d14d783684f" providerId="AD" clId="Web-{1B290F47-A167-42FA-91BB-832690C893FD}" dt="2022-02-14T22:29:50.140" v="192" actId="20577"/>
        <pc:sldMkLst>
          <pc:docMk/>
          <pc:sldMk cId="1367601044" sldId="257"/>
        </pc:sldMkLst>
        <pc:spChg chg="mod">
          <ac:chgData name="Guo, Sidong" userId="S::sguo93@gatech.edu::2587febc-3fff-4694-bc78-2d14d783684f" providerId="AD" clId="Web-{1B290F47-A167-42FA-91BB-832690C893FD}" dt="2022-02-14T22:29:50.140" v="192" actId="20577"/>
          <ac:spMkLst>
            <pc:docMk/>
            <pc:sldMk cId="1367601044" sldId="257"/>
            <ac:spMk id="2" creationId="{46A1FDA2-88EF-451B-9231-85842EE8D339}"/>
          </ac:spMkLst>
        </pc:spChg>
      </pc:sldChg>
      <pc:sldChg chg="addSp delSp modSp">
        <pc:chgData name="Guo, Sidong" userId="S::sguo93@gatech.edu::2587febc-3fff-4694-bc78-2d14d783684f" providerId="AD" clId="Web-{1B290F47-A167-42FA-91BB-832690C893FD}" dt="2022-02-14T21:41:43.121" v="10"/>
        <pc:sldMkLst>
          <pc:docMk/>
          <pc:sldMk cId="864458398" sldId="258"/>
        </pc:sldMkLst>
        <pc:spChg chg="mod">
          <ac:chgData name="Guo, Sidong" userId="S::sguo93@gatech.edu::2587febc-3fff-4694-bc78-2d14d783684f" providerId="AD" clId="Web-{1B290F47-A167-42FA-91BB-832690C893FD}" dt="2022-02-14T21:32:43.832" v="9" actId="20577"/>
          <ac:spMkLst>
            <pc:docMk/>
            <pc:sldMk cId="864458398" sldId="258"/>
            <ac:spMk id="2" creationId="{53A78055-B697-4D28-AEE8-605FE620AD9C}"/>
          </ac:spMkLst>
        </pc:spChg>
        <pc:spChg chg="del">
          <ac:chgData name="Guo, Sidong" userId="S::sguo93@gatech.edu::2587febc-3fff-4694-bc78-2d14d783684f" providerId="AD" clId="Web-{1B290F47-A167-42FA-91BB-832690C893FD}" dt="2022-02-14T21:41:43.121" v="10"/>
          <ac:spMkLst>
            <pc:docMk/>
            <pc:sldMk cId="864458398" sldId="258"/>
            <ac:spMk id="3" creationId="{83CAED61-4FFD-47E1-9EE3-B0F3AD380865}"/>
          </ac:spMkLst>
        </pc:spChg>
        <pc:picChg chg="add mod ord">
          <ac:chgData name="Guo, Sidong" userId="S::sguo93@gatech.edu::2587febc-3fff-4694-bc78-2d14d783684f" providerId="AD" clId="Web-{1B290F47-A167-42FA-91BB-832690C893FD}" dt="2022-02-14T21:41:43.121" v="10"/>
          <ac:picMkLst>
            <pc:docMk/>
            <pc:sldMk cId="864458398" sldId="258"/>
            <ac:picMk id="4" creationId="{A52627A7-5B78-4AB0-B21C-DB7D6E9BF9C7}"/>
          </ac:picMkLst>
        </pc:picChg>
      </pc:sldChg>
      <pc:sldChg chg="addSp delSp modSp new">
        <pc:chgData name="Guo, Sidong" userId="S::sguo93@gatech.edu::2587febc-3fff-4694-bc78-2d14d783684f" providerId="AD" clId="Web-{1B290F47-A167-42FA-91BB-832690C893FD}" dt="2022-02-14T22:06:51.263" v="71" actId="20577"/>
        <pc:sldMkLst>
          <pc:docMk/>
          <pc:sldMk cId="1107680218" sldId="259"/>
        </pc:sldMkLst>
        <pc:spChg chg="mod">
          <ac:chgData name="Guo, Sidong" userId="S::sguo93@gatech.edu::2587febc-3fff-4694-bc78-2d14d783684f" providerId="AD" clId="Web-{1B290F47-A167-42FA-91BB-832690C893FD}" dt="2022-02-14T21:49:18.377" v="15" actId="20577"/>
          <ac:spMkLst>
            <pc:docMk/>
            <pc:sldMk cId="1107680218" sldId="259"/>
            <ac:spMk id="2" creationId="{3359A6AF-DFB9-41D5-AB72-BF72F70E0D93}"/>
          </ac:spMkLst>
        </pc:spChg>
        <pc:spChg chg="mod">
          <ac:chgData name="Guo, Sidong" userId="S::sguo93@gatech.edu::2587febc-3fff-4694-bc78-2d14d783684f" providerId="AD" clId="Web-{1B290F47-A167-42FA-91BB-832690C893FD}" dt="2022-02-14T22:06:51.263" v="71" actId="20577"/>
          <ac:spMkLst>
            <pc:docMk/>
            <pc:sldMk cId="1107680218" sldId="259"/>
            <ac:spMk id="3" creationId="{0CB63C72-B395-4A9B-B6CC-3D04C49AD9A1}"/>
          </ac:spMkLst>
        </pc:spChg>
        <pc:picChg chg="add del mod">
          <ac:chgData name="Guo, Sidong" userId="S::sguo93@gatech.edu::2587febc-3fff-4694-bc78-2d14d783684f" providerId="AD" clId="Web-{1B290F47-A167-42FA-91BB-832690C893FD}" dt="2022-02-14T22:05:17.621" v="40"/>
          <ac:picMkLst>
            <pc:docMk/>
            <pc:sldMk cId="1107680218" sldId="259"/>
            <ac:picMk id="4" creationId="{0455FF2E-BBBD-42C9-93E7-43173C62E55C}"/>
          </ac:picMkLst>
        </pc:picChg>
        <pc:picChg chg="add mod">
          <ac:chgData name="Guo, Sidong" userId="S::sguo93@gatech.edu::2587febc-3fff-4694-bc78-2d14d783684f" providerId="AD" clId="Web-{1B290F47-A167-42FA-91BB-832690C893FD}" dt="2022-02-14T22:06:49.263" v="69" actId="1076"/>
          <ac:picMkLst>
            <pc:docMk/>
            <pc:sldMk cId="1107680218" sldId="259"/>
            <ac:picMk id="5" creationId="{0F36A746-2215-4A39-B802-ACA17F4B34D6}"/>
          </ac:picMkLst>
        </pc:picChg>
        <pc:picChg chg="add del mod">
          <ac:chgData name="Guo, Sidong" userId="S::sguo93@gatech.edu::2587febc-3fff-4694-bc78-2d14d783684f" providerId="AD" clId="Web-{1B290F47-A167-42FA-91BB-832690C893FD}" dt="2022-02-14T22:05:14.714" v="38"/>
          <ac:picMkLst>
            <pc:docMk/>
            <pc:sldMk cId="1107680218" sldId="259"/>
            <ac:picMk id="6" creationId="{09DDDE50-F754-4906-9B58-07A1A66741AF}"/>
          </ac:picMkLst>
        </pc:picChg>
        <pc:picChg chg="add mod">
          <ac:chgData name="Guo, Sidong" userId="S::sguo93@gatech.edu::2587febc-3fff-4694-bc78-2d14d783684f" providerId="AD" clId="Web-{1B290F47-A167-42FA-91BB-832690C893FD}" dt="2022-02-14T22:05:22.668" v="42" actId="1076"/>
          <ac:picMkLst>
            <pc:docMk/>
            <pc:sldMk cId="1107680218" sldId="259"/>
            <ac:picMk id="7" creationId="{B5AD7436-8C32-4BB4-93E8-65681C4188B5}"/>
          </ac:picMkLst>
        </pc:picChg>
      </pc:sldChg>
      <pc:sldChg chg="addSp delSp modSp new">
        <pc:chgData name="Guo, Sidong" userId="S::sguo93@gatech.edu::2587febc-3fff-4694-bc78-2d14d783684f" providerId="AD" clId="Web-{1B290F47-A167-42FA-91BB-832690C893FD}" dt="2022-02-14T22:26:34.619" v="171" actId="20577"/>
        <pc:sldMkLst>
          <pc:docMk/>
          <pc:sldMk cId="4053041481" sldId="260"/>
        </pc:sldMkLst>
        <pc:spChg chg="mod">
          <ac:chgData name="Guo, Sidong" userId="S::sguo93@gatech.edu::2587febc-3fff-4694-bc78-2d14d783684f" providerId="AD" clId="Web-{1B290F47-A167-42FA-91BB-832690C893FD}" dt="2022-02-14T22:09:27.048" v="83" actId="20577"/>
          <ac:spMkLst>
            <pc:docMk/>
            <pc:sldMk cId="4053041481" sldId="260"/>
            <ac:spMk id="2" creationId="{FFFAE583-4602-4D47-86F7-0FD0946CB9C7}"/>
          </ac:spMkLst>
        </pc:spChg>
        <pc:spChg chg="del">
          <ac:chgData name="Guo, Sidong" userId="S::sguo93@gatech.edu::2587febc-3fff-4694-bc78-2d14d783684f" providerId="AD" clId="Web-{1B290F47-A167-42FA-91BB-832690C893FD}" dt="2022-02-14T22:24:21.616" v="84"/>
          <ac:spMkLst>
            <pc:docMk/>
            <pc:sldMk cId="4053041481" sldId="260"/>
            <ac:spMk id="3" creationId="{1F6EFDD6-B39C-49B0-8D9F-90A64B239644}"/>
          </ac:spMkLst>
        </pc:spChg>
        <pc:spChg chg="add mod">
          <ac:chgData name="Guo, Sidong" userId="S::sguo93@gatech.edu::2587febc-3fff-4694-bc78-2d14d783684f" providerId="AD" clId="Web-{1B290F47-A167-42FA-91BB-832690C893FD}" dt="2022-02-14T22:26:34.619" v="171" actId="20577"/>
          <ac:spMkLst>
            <pc:docMk/>
            <pc:sldMk cId="4053041481" sldId="260"/>
            <ac:spMk id="5" creationId="{0A90DAD3-73CB-4D42-91D2-BF306B80F864}"/>
          </ac:spMkLst>
        </pc:spChg>
        <pc:picChg chg="add mod ord">
          <ac:chgData name="Guo, Sidong" userId="S::sguo93@gatech.edu::2587febc-3fff-4694-bc78-2d14d783684f" providerId="AD" clId="Web-{1B290F47-A167-42FA-91BB-832690C893FD}" dt="2022-02-14T22:24:27.585" v="86" actId="1076"/>
          <ac:picMkLst>
            <pc:docMk/>
            <pc:sldMk cId="4053041481" sldId="260"/>
            <ac:picMk id="4" creationId="{8CB672D0-49CD-4A1B-8EBC-9D185C1D1182}"/>
          </ac:picMkLst>
        </pc:picChg>
      </pc:sldChg>
      <pc:sldChg chg="addSp delSp modSp new">
        <pc:chgData name="Guo, Sidong" userId="S::sguo93@gatech.edu::2587febc-3fff-4694-bc78-2d14d783684f" providerId="AD" clId="Web-{1B290F47-A167-42FA-91BB-832690C893FD}" dt="2022-02-14T22:29:40.421" v="183" actId="1076"/>
        <pc:sldMkLst>
          <pc:docMk/>
          <pc:sldMk cId="4211419755" sldId="261"/>
        </pc:sldMkLst>
        <pc:spChg chg="mod">
          <ac:chgData name="Guo, Sidong" userId="S::sguo93@gatech.edu::2587febc-3fff-4694-bc78-2d14d783684f" providerId="AD" clId="Web-{1B290F47-A167-42FA-91BB-832690C893FD}" dt="2022-02-14T22:26:48.917" v="173" actId="20577"/>
          <ac:spMkLst>
            <pc:docMk/>
            <pc:sldMk cId="4211419755" sldId="261"/>
            <ac:spMk id="2" creationId="{09F96AF9-DB8E-4827-B2B8-9040AE4D8ACC}"/>
          </ac:spMkLst>
        </pc:spChg>
        <pc:spChg chg="mod">
          <ac:chgData name="Guo, Sidong" userId="S::sguo93@gatech.edu::2587febc-3fff-4694-bc78-2d14d783684f" providerId="AD" clId="Web-{1B290F47-A167-42FA-91BB-832690C893FD}" dt="2022-02-14T22:29:29.514" v="178" actId="20577"/>
          <ac:spMkLst>
            <pc:docMk/>
            <pc:sldMk cId="4211419755" sldId="261"/>
            <ac:spMk id="3" creationId="{73AAFAC0-3B41-4E15-B15C-79C1E5056566}"/>
          </ac:spMkLst>
        </pc:spChg>
        <pc:picChg chg="add del mod">
          <ac:chgData name="Guo, Sidong" userId="S::sguo93@gatech.edu::2587febc-3fff-4694-bc78-2d14d783684f" providerId="AD" clId="Web-{1B290F47-A167-42FA-91BB-832690C893FD}" dt="2022-02-14T22:29:08.811" v="177"/>
          <ac:picMkLst>
            <pc:docMk/>
            <pc:sldMk cId="4211419755" sldId="261"/>
            <ac:picMk id="4" creationId="{46870F05-2293-49FD-82A0-519B1AAF0675}"/>
          </ac:picMkLst>
        </pc:picChg>
        <pc:picChg chg="add mod">
          <ac:chgData name="Guo, Sidong" userId="S::sguo93@gatech.edu::2587febc-3fff-4694-bc78-2d14d783684f" providerId="AD" clId="Web-{1B290F47-A167-42FA-91BB-832690C893FD}" dt="2022-02-14T22:29:40.421" v="183" actId="1076"/>
          <ac:picMkLst>
            <pc:docMk/>
            <pc:sldMk cId="4211419755" sldId="261"/>
            <ac:picMk id="5" creationId="{F1829AA3-7B83-486E-88C0-2B8FFE4517FE}"/>
          </ac:picMkLst>
        </pc:picChg>
      </pc:sldChg>
    </pc:docChg>
  </pc:docChgLst>
  <pc:docChgLst>
    <pc:chgData name="Ho, Tiffany J" userId="S::tho65@gatech.edu::8d699037-1418-4bd0-ab8a-19a106b2a899" providerId="AD" clId="Web-{E9BC2CD0-932B-4F1C-9B44-1B7A15A4403F}"/>
    <pc:docChg chg="modSld">
      <pc:chgData name="Ho, Tiffany J" userId="S::tho65@gatech.edu::8d699037-1418-4bd0-ab8a-19a106b2a899" providerId="AD" clId="Web-{E9BC2CD0-932B-4F1C-9B44-1B7A15A4403F}" dt="2022-03-16T20:00:41.897" v="14" actId="20577"/>
      <pc:docMkLst>
        <pc:docMk/>
      </pc:docMkLst>
      <pc:sldChg chg="modSp">
        <pc:chgData name="Ho, Tiffany J" userId="S::tho65@gatech.edu::8d699037-1418-4bd0-ab8a-19a106b2a899" providerId="AD" clId="Web-{E9BC2CD0-932B-4F1C-9B44-1B7A15A4403F}" dt="2022-03-16T20:00:41.897" v="14" actId="20577"/>
        <pc:sldMkLst>
          <pc:docMk/>
          <pc:sldMk cId="3297268104" sldId="265"/>
        </pc:sldMkLst>
        <pc:spChg chg="mod">
          <ac:chgData name="Ho, Tiffany J" userId="S::tho65@gatech.edu::8d699037-1418-4bd0-ab8a-19a106b2a899" providerId="AD" clId="Web-{E9BC2CD0-932B-4F1C-9B44-1B7A15A4403F}" dt="2022-03-16T20:00:41.897" v="14" actId="20577"/>
          <ac:spMkLst>
            <pc:docMk/>
            <pc:sldMk cId="3297268104" sldId="265"/>
            <ac:spMk id="3" creationId="{10006655-F0C2-4A17-B68B-2E4C5454F813}"/>
          </ac:spMkLst>
        </pc:spChg>
      </pc:sldChg>
    </pc:docChg>
  </pc:docChgLst>
  <pc:docChgLst>
    <pc:chgData name="Nguyen, Harry H" userId="S::hnguyen363@gatech.edu::92cb5f4f-2af1-4e19-8dd7-67ab714eb8e4" providerId="AD" clId="Web-{C456AAF6-77DF-4EDF-B32A-13A0688B10BE}"/>
    <pc:docChg chg="modSld">
      <pc:chgData name="Nguyen, Harry H" userId="S::hnguyen363@gatech.edu::92cb5f4f-2af1-4e19-8dd7-67ab714eb8e4" providerId="AD" clId="Web-{C456AAF6-77DF-4EDF-B32A-13A0688B10BE}" dt="2022-03-18T16:21:02.106" v="48" actId="20577"/>
      <pc:docMkLst>
        <pc:docMk/>
      </pc:docMkLst>
      <pc:sldChg chg="modSp">
        <pc:chgData name="Nguyen, Harry H" userId="S::hnguyen363@gatech.edu::92cb5f4f-2af1-4e19-8dd7-67ab714eb8e4" providerId="AD" clId="Web-{C456AAF6-77DF-4EDF-B32A-13A0688B10BE}" dt="2022-03-18T16:21:02.106" v="48" actId="20577"/>
        <pc:sldMkLst>
          <pc:docMk/>
          <pc:sldMk cId="3531054146" sldId="270"/>
        </pc:sldMkLst>
        <pc:spChg chg="mod">
          <ac:chgData name="Nguyen, Harry H" userId="S::hnguyen363@gatech.edu::92cb5f4f-2af1-4e19-8dd7-67ab714eb8e4" providerId="AD" clId="Web-{C456AAF6-77DF-4EDF-B32A-13A0688B10BE}" dt="2022-03-18T16:21:02.106" v="48" actId="20577"/>
          <ac:spMkLst>
            <pc:docMk/>
            <pc:sldMk cId="3531054146" sldId="270"/>
            <ac:spMk id="3" creationId="{6E63F5AB-7783-45BE-BDAA-36B8FAB34C77}"/>
          </ac:spMkLst>
        </pc:spChg>
      </pc:sldChg>
    </pc:docChg>
  </pc:docChgLst>
  <pc:docChgLst>
    <pc:chgData name="Nguyen, Harry H" userId="S::hnguyen363@gatech.edu::92cb5f4f-2af1-4e19-8dd7-67ab714eb8e4" providerId="AD" clId="Web-{AA43C132-CE16-4E8B-AF5D-E633863236AF}"/>
    <pc:docChg chg="modSld">
      <pc:chgData name="Nguyen, Harry H" userId="S::hnguyen363@gatech.edu::92cb5f4f-2af1-4e19-8dd7-67ab714eb8e4" providerId="AD" clId="Web-{AA43C132-CE16-4E8B-AF5D-E633863236AF}" dt="2022-02-16T18:44:07.178" v="11" actId="20577"/>
      <pc:docMkLst>
        <pc:docMk/>
      </pc:docMkLst>
      <pc:sldChg chg="modSp">
        <pc:chgData name="Nguyen, Harry H" userId="S::hnguyen363@gatech.edu::92cb5f4f-2af1-4e19-8dd7-67ab714eb8e4" providerId="AD" clId="Web-{AA43C132-CE16-4E8B-AF5D-E633863236AF}" dt="2022-02-16T18:44:07.178" v="11" actId="20577"/>
        <pc:sldMkLst>
          <pc:docMk/>
          <pc:sldMk cId="3531054146" sldId="270"/>
        </pc:sldMkLst>
        <pc:spChg chg="mod">
          <ac:chgData name="Nguyen, Harry H" userId="S::hnguyen363@gatech.edu::92cb5f4f-2af1-4e19-8dd7-67ab714eb8e4" providerId="AD" clId="Web-{AA43C132-CE16-4E8B-AF5D-E633863236AF}" dt="2022-02-16T18:44:07.178" v="11" actId="20577"/>
          <ac:spMkLst>
            <pc:docMk/>
            <pc:sldMk cId="3531054146" sldId="270"/>
            <ac:spMk id="3" creationId="{6E63F5AB-7783-45BE-BDAA-36B8FAB34C77}"/>
          </ac:spMkLst>
        </pc:spChg>
      </pc:sldChg>
    </pc:docChg>
  </pc:docChgLst>
  <pc:docChgLst>
    <pc:chgData name="Guo, Sidong" userId="S::sguo93@gatech.edu::2587febc-3fff-4694-bc78-2d14d783684f" providerId="AD" clId="Web-{B1E4086C-42EB-41BF-88BF-FBC60C31C69E}"/>
    <pc:docChg chg="modSld">
      <pc:chgData name="Guo, Sidong" userId="S::sguo93@gatech.edu::2587febc-3fff-4694-bc78-2d14d783684f" providerId="AD" clId="Web-{B1E4086C-42EB-41BF-88BF-FBC60C31C69E}" dt="2022-03-16T04:24:53.313" v="234" actId="20577"/>
      <pc:docMkLst>
        <pc:docMk/>
      </pc:docMkLst>
      <pc:sldChg chg="modSp">
        <pc:chgData name="Guo, Sidong" userId="S::sguo93@gatech.edu::2587febc-3fff-4694-bc78-2d14d783684f" providerId="AD" clId="Web-{B1E4086C-42EB-41BF-88BF-FBC60C31C69E}" dt="2022-03-16T04:24:53.313" v="234" actId="20577"/>
        <pc:sldMkLst>
          <pc:docMk/>
          <pc:sldMk cId="738696905" sldId="272"/>
        </pc:sldMkLst>
        <pc:spChg chg="mod">
          <ac:chgData name="Guo, Sidong" userId="S::sguo93@gatech.edu::2587febc-3fff-4694-bc78-2d14d783684f" providerId="AD" clId="Web-{B1E4086C-42EB-41BF-88BF-FBC60C31C69E}" dt="2022-03-16T04:24:53.313" v="234" actId="20577"/>
          <ac:spMkLst>
            <pc:docMk/>
            <pc:sldMk cId="738696905" sldId="272"/>
            <ac:spMk id="3" creationId="{5B090125-F3DD-4613-B7A3-F4DF83703706}"/>
          </ac:spMkLst>
        </pc:spChg>
      </pc:sldChg>
    </pc:docChg>
  </pc:docChgLst>
  <pc:docChgLst>
    <pc:chgData name="Dhillon, Ajeetpal S" userId="S::adhillon30@gatech.edu::f1ec5e4a-ecbb-46a5-81e3-a5c50cff7809" providerId="AD" clId="Web-{FFBA2FC7-372C-4C60-93FE-88CF9AF324BE}"/>
    <pc:docChg chg="modSld">
      <pc:chgData name="Dhillon, Ajeetpal S" userId="S::adhillon30@gatech.edu::f1ec5e4a-ecbb-46a5-81e3-a5c50cff7809" providerId="AD" clId="Web-{FFBA2FC7-372C-4C60-93FE-88CF9AF324BE}" dt="2022-03-18T15:59:38.398" v="2" actId="20577"/>
      <pc:docMkLst>
        <pc:docMk/>
      </pc:docMkLst>
      <pc:sldChg chg="modSp">
        <pc:chgData name="Dhillon, Ajeetpal S" userId="S::adhillon30@gatech.edu::f1ec5e4a-ecbb-46a5-81e3-a5c50cff7809" providerId="AD" clId="Web-{FFBA2FC7-372C-4C60-93FE-88CF9AF324BE}" dt="2022-03-18T15:59:38.398" v="2" actId="20577"/>
        <pc:sldMkLst>
          <pc:docMk/>
          <pc:sldMk cId="2092190003" sldId="268"/>
        </pc:sldMkLst>
        <pc:spChg chg="mod">
          <ac:chgData name="Dhillon, Ajeetpal S" userId="S::adhillon30@gatech.edu::f1ec5e4a-ecbb-46a5-81e3-a5c50cff7809" providerId="AD" clId="Web-{FFBA2FC7-372C-4C60-93FE-88CF9AF324BE}" dt="2022-03-18T15:59:38.398" v="2" actId="20577"/>
          <ac:spMkLst>
            <pc:docMk/>
            <pc:sldMk cId="2092190003" sldId="268"/>
            <ac:spMk id="3" creationId="{60857931-7B2E-4F63-908E-049BABAE79C3}"/>
          </ac:spMkLst>
        </pc:spChg>
      </pc:sldChg>
    </pc:docChg>
  </pc:docChgLst>
  <pc:docChgLst>
    <pc:chgData name="Dulaney, Andrew D" userId="015c2049-6c20-4c70-84d3-7122ffce9d53" providerId="ADAL" clId="{FBC28407-F2E1-4B28-BEAA-6DFC3408B992}"/>
    <pc:docChg chg="custSel addSld modSld">
      <pc:chgData name="Dulaney, Andrew D" userId="015c2049-6c20-4c70-84d3-7122ffce9d53" providerId="ADAL" clId="{FBC28407-F2E1-4B28-BEAA-6DFC3408B992}" dt="2022-02-16T00:30:22.717" v="273" actId="313"/>
      <pc:docMkLst>
        <pc:docMk/>
      </pc:docMkLst>
      <pc:sldChg chg="modSp new mod">
        <pc:chgData name="Dulaney, Andrew D" userId="015c2049-6c20-4c70-84d3-7122ffce9d53" providerId="ADAL" clId="{FBC28407-F2E1-4B28-BEAA-6DFC3408B992}" dt="2022-02-16T00:30:22.717" v="273" actId="313"/>
        <pc:sldMkLst>
          <pc:docMk/>
          <pc:sldMk cId="762131688" sldId="269"/>
        </pc:sldMkLst>
        <pc:spChg chg="mod">
          <ac:chgData name="Dulaney, Andrew D" userId="015c2049-6c20-4c70-84d3-7122ffce9d53" providerId="ADAL" clId="{FBC28407-F2E1-4B28-BEAA-6DFC3408B992}" dt="2022-02-16T00:30:16.205" v="272" actId="313"/>
          <ac:spMkLst>
            <pc:docMk/>
            <pc:sldMk cId="762131688" sldId="269"/>
            <ac:spMk id="2" creationId="{977E6E77-A4C2-458A-A139-5040D49DC84A}"/>
          </ac:spMkLst>
        </pc:spChg>
        <pc:spChg chg="mod">
          <ac:chgData name="Dulaney, Andrew D" userId="015c2049-6c20-4c70-84d3-7122ffce9d53" providerId="ADAL" clId="{FBC28407-F2E1-4B28-BEAA-6DFC3408B992}" dt="2022-02-16T00:30:22.717" v="273" actId="313"/>
          <ac:spMkLst>
            <pc:docMk/>
            <pc:sldMk cId="762131688" sldId="269"/>
            <ac:spMk id="3" creationId="{F5C7142E-EF17-4B9A-8C81-35F552025136}"/>
          </ac:spMkLst>
        </pc:spChg>
      </pc:sldChg>
    </pc:docChg>
  </pc:docChgLst>
  <pc:docChgLst>
    <pc:chgData name="Guo, Sidong" userId="S::sguo93@gatech.edu::2587febc-3fff-4694-bc78-2d14d783684f" providerId="AD" clId="Web-{35492715-51EE-4FB3-B85A-3608744706E4}"/>
    <pc:docChg chg="modSld">
      <pc:chgData name="Guo, Sidong" userId="S::sguo93@gatech.edu::2587febc-3fff-4694-bc78-2d14d783684f" providerId="AD" clId="Web-{35492715-51EE-4FB3-B85A-3608744706E4}" dt="2022-04-24T18:55:46.042" v="4"/>
      <pc:docMkLst>
        <pc:docMk/>
      </pc:docMkLst>
      <pc:sldChg chg="addSp delSp modSp mod setBg setClrOvrMap">
        <pc:chgData name="Guo, Sidong" userId="S::sguo93@gatech.edu::2587febc-3fff-4694-bc78-2d14d783684f" providerId="AD" clId="Web-{35492715-51EE-4FB3-B85A-3608744706E4}" dt="2022-04-24T18:55:46.042" v="4"/>
        <pc:sldMkLst>
          <pc:docMk/>
          <pc:sldMk cId="294659536" sldId="263"/>
        </pc:sldMkLst>
        <pc:spChg chg="mod ord">
          <ac:chgData name="Guo, Sidong" userId="S::sguo93@gatech.edu::2587febc-3fff-4694-bc78-2d14d783684f" providerId="AD" clId="Web-{35492715-51EE-4FB3-B85A-3608744706E4}" dt="2022-04-24T18:55:46.042" v="4"/>
          <ac:spMkLst>
            <pc:docMk/>
            <pc:sldMk cId="294659536" sldId="263"/>
            <ac:spMk id="2" creationId="{B5018CC7-CF05-411A-87CC-BCD44DFEEC37}"/>
          </ac:spMkLst>
        </pc:spChg>
        <pc:spChg chg="mod ord">
          <ac:chgData name="Guo, Sidong" userId="S::sguo93@gatech.edu::2587febc-3fff-4694-bc78-2d14d783684f" providerId="AD" clId="Web-{35492715-51EE-4FB3-B85A-3608744706E4}" dt="2022-04-24T18:55:46.042" v="4"/>
          <ac:spMkLst>
            <pc:docMk/>
            <pc:sldMk cId="294659536" sldId="263"/>
            <ac:spMk id="3" creationId="{C62D908D-A8F9-4C6C-8AF8-9C75D3577BBF}"/>
          </ac:spMkLst>
        </pc:spChg>
        <pc:spChg chg="add del">
          <ac:chgData name="Guo, Sidong" userId="S::sguo93@gatech.edu::2587febc-3fff-4694-bc78-2d14d783684f" providerId="AD" clId="Web-{35492715-51EE-4FB3-B85A-3608744706E4}" dt="2022-04-24T18:55:46.042" v="3"/>
          <ac:spMkLst>
            <pc:docMk/>
            <pc:sldMk cId="294659536" sldId="263"/>
            <ac:spMk id="12" creationId="{2EEE8F11-3582-44B7-9869-F2D26D7DD9D4}"/>
          </ac:spMkLst>
        </pc:spChg>
        <pc:spChg chg="add del">
          <ac:chgData name="Guo, Sidong" userId="S::sguo93@gatech.edu::2587febc-3fff-4694-bc78-2d14d783684f" providerId="AD" clId="Web-{35492715-51EE-4FB3-B85A-3608744706E4}" dt="2022-04-24T18:55:46.042" v="3"/>
          <ac:spMkLst>
            <pc:docMk/>
            <pc:sldMk cId="294659536" sldId="263"/>
            <ac:spMk id="14" creationId="{2141F1CC-6A53-4BCF-9127-AABB52E2497E}"/>
          </ac:spMkLst>
        </pc:spChg>
        <pc:spChg chg="add del">
          <ac:chgData name="Guo, Sidong" userId="S::sguo93@gatech.edu::2587febc-3fff-4694-bc78-2d14d783684f" providerId="AD" clId="Web-{35492715-51EE-4FB3-B85A-3608744706E4}" dt="2022-04-24T18:55:46.042" v="3"/>
          <ac:spMkLst>
            <pc:docMk/>
            <pc:sldMk cId="294659536" sldId="263"/>
            <ac:spMk id="16" creationId="{561B2B49-7142-4CA8-A929-4671548E6A5A}"/>
          </ac:spMkLst>
        </pc:spChg>
        <pc:spChg chg="add">
          <ac:chgData name="Guo, Sidong" userId="S::sguo93@gatech.edu::2587febc-3fff-4694-bc78-2d14d783684f" providerId="AD" clId="Web-{35492715-51EE-4FB3-B85A-3608744706E4}" dt="2022-04-24T18:55:46.042" v="4"/>
          <ac:spMkLst>
            <pc:docMk/>
            <pc:sldMk cId="294659536" sldId="263"/>
            <ac:spMk id="18" creationId="{8C818ED5-2F56-4171-9445-3AA4F4462396}"/>
          </ac:spMkLst>
        </pc:spChg>
        <pc:spChg chg="add">
          <ac:chgData name="Guo, Sidong" userId="S::sguo93@gatech.edu::2587febc-3fff-4694-bc78-2d14d783684f" providerId="AD" clId="Web-{35492715-51EE-4FB3-B85A-3608744706E4}" dt="2022-04-24T18:55:46.042" v="4"/>
          <ac:spMkLst>
            <pc:docMk/>
            <pc:sldMk cId="294659536" sldId="263"/>
            <ac:spMk id="19" creationId="{B43B9CA2-4B31-4ACD-9A9F-B8E6C6420386}"/>
          </ac:spMkLst>
        </pc:spChg>
        <pc:spChg chg="add">
          <ac:chgData name="Guo, Sidong" userId="S::sguo93@gatech.edu::2587febc-3fff-4694-bc78-2d14d783684f" providerId="AD" clId="Web-{35492715-51EE-4FB3-B85A-3608744706E4}" dt="2022-04-24T18:55:46.042" v="4"/>
          <ac:spMkLst>
            <pc:docMk/>
            <pc:sldMk cId="294659536" sldId="263"/>
            <ac:spMk id="20" creationId="{DE74FCE8-866C-4AFA-B45C-FACE2A6094E4}"/>
          </ac:spMkLst>
        </pc:spChg>
        <pc:spChg chg="add">
          <ac:chgData name="Guo, Sidong" userId="S::sguo93@gatech.edu::2587febc-3fff-4694-bc78-2d14d783684f" providerId="AD" clId="Web-{35492715-51EE-4FB3-B85A-3608744706E4}" dt="2022-04-24T18:55:46.042" v="4"/>
          <ac:spMkLst>
            <pc:docMk/>
            <pc:sldMk cId="294659536" sldId="263"/>
            <ac:spMk id="21" creationId="{33F94DB1-BC5D-454D-845C-7BA3A1F46999}"/>
          </ac:spMkLst>
        </pc:spChg>
        <pc:spChg chg="add">
          <ac:chgData name="Guo, Sidong" userId="S::sguo93@gatech.edu::2587febc-3fff-4694-bc78-2d14d783684f" providerId="AD" clId="Web-{35492715-51EE-4FB3-B85A-3608744706E4}" dt="2022-04-24T18:55:46.042" v="4"/>
          <ac:spMkLst>
            <pc:docMk/>
            <pc:sldMk cId="294659536" sldId="263"/>
            <ac:spMk id="22" creationId="{5676B86F-860B-4586-BCAA-C0650C09B7B9}"/>
          </ac:spMkLst>
        </pc:spChg>
        <pc:picChg chg="mod ord">
          <ac:chgData name="Guo, Sidong" userId="S::sguo93@gatech.edu::2587febc-3fff-4694-bc78-2d14d783684f" providerId="AD" clId="Web-{35492715-51EE-4FB3-B85A-3608744706E4}" dt="2022-04-24T18:55:46.042" v="4"/>
          <ac:picMkLst>
            <pc:docMk/>
            <pc:sldMk cId="294659536" sldId="263"/>
            <ac:picMk id="5" creationId="{1AA49876-CC43-4F9E-90DC-CCC0E0108039}"/>
          </ac:picMkLst>
        </pc:picChg>
        <pc:picChg chg="mod">
          <ac:chgData name="Guo, Sidong" userId="S::sguo93@gatech.edu::2587febc-3fff-4694-bc78-2d14d783684f" providerId="AD" clId="Web-{35492715-51EE-4FB3-B85A-3608744706E4}" dt="2022-04-24T18:55:46.042" v="4"/>
          <ac:picMkLst>
            <pc:docMk/>
            <pc:sldMk cId="294659536" sldId="263"/>
            <ac:picMk id="6" creationId="{DD5369E1-79A8-4415-9D70-9B43C5060599}"/>
          </ac:picMkLst>
        </pc:picChg>
        <pc:picChg chg="mod">
          <ac:chgData name="Guo, Sidong" userId="S::sguo93@gatech.edu::2587febc-3fff-4694-bc78-2d14d783684f" providerId="AD" clId="Web-{35492715-51EE-4FB3-B85A-3608744706E4}" dt="2022-04-24T18:55:46.042" v="4"/>
          <ac:picMkLst>
            <pc:docMk/>
            <pc:sldMk cId="294659536" sldId="263"/>
            <ac:picMk id="7" creationId="{01BA3AFE-BBB0-422C-8D15-B75543A849E0}"/>
          </ac:picMkLst>
        </pc:picChg>
        <pc:picChg chg="add del">
          <ac:chgData name="Guo, Sidong" userId="S::sguo93@gatech.edu::2587febc-3fff-4694-bc78-2d14d783684f" providerId="AD" clId="Web-{35492715-51EE-4FB3-B85A-3608744706E4}" dt="2022-04-24T18:54:46.916" v="1"/>
          <ac:picMkLst>
            <pc:docMk/>
            <pc:sldMk cId="294659536" sldId="263"/>
            <ac:picMk id="8" creationId="{1B0267A7-6914-2C3B-7B56-64015690D8CD}"/>
          </ac:picMkLst>
        </pc:picChg>
      </pc:sldChg>
    </pc:docChg>
  </pc:docChgLst>
  <pc:docChgLst>
    <pc:chgData name="Dhillon, Ajeetpal S" userId="S::adhillon30@gatech.edu::f1ec5e4a-ecbb-46a5-81e3-a5c50cff7809" providerId="AD" clId="Web-{19464E4B-DFC1-4738-AC44-49A31B9EA62B}"/>
    <pc:docChg chg="addSld modSld">
      <pc:chgData name="Dhillon, Ajeetpal S" userId="S::adhillon30@gatech.edu::f1ec5e4a-ecbb-46a5-81e3-a5c50cff7809" providerId="AD" clId="Web-{19464E4B-DFC1-4738-AC44-49A31B9EA62B}" dt="2022-03-15T22:28:59.873" v="211" actId="20577"/>
      <pc:docMkLst>
        <pc:docMk/>
      </pc:docMkLst>
      <pc:sldChg chg="modSp new">
        <pc:chgData name="Dhillon, Ajeetpal S" userId="S::adhillon30@gatech.edu::f1ec5e4a-ecbb-46a5-81e3-a5c50cff7809" providerId="AD" clId="Web-{19464E4B-DFC1-4738-AC44-49A31B9EA62B}" dt="2022-03-15T22:28:59.873" v="211" actId="20577"/>
        <pc:sldMkLst>
          <pc:docMk/>
          <pc:sldMk cId="2100892476" sldId="271"/>
        </pc:sldMkLst>
        <pc:spChg chg="mod">
          <ac:chgData name="Dhillon, Ajeetpal S" userId="S::adhillon30@gatech.edu::f1ec5e4a-ecbb-46a5-81e3-a5c50cff7809" providerId="AD" clId="Web-{19464E4B-DFC1-4738-AC44-49A31B9EA62B}" dt="2022-03-15T22:24:39.850" v="22" actId="20577"/>
          <ac:spMkLst>
            <pc:docMk/>
            <pc:sldMk cId="2100892476" sldId="271"/>
            <ac:spMk id="2" creationId="{086582D6-099E-48E5-8746-AB7A80B895D5}"/>
          </ac:spMkLst>
        </pc:spChg>
        <pc:spChg chg="mod">
          <ac:chgData name="Dhillon, Ajeetpal S" userId="S::adhillon30@gatech.edu::f1ec5e4a-ecbb-46a5-81e3-a5c50cff7809" providerId="AD" clId="Web-{19464E4B-DFC1-4738-AC44-49A31B9EA62B}" dt="2022-03-15T22:28:59.873" v="211" actId="20577"/>
          <ac:spMkLst>
            <pc:docMk/>
            <pc:sldMk cId="2100892476" sldId="271"/>
            <ac:spMk id="3" creationId="{5E5C9A76-B596-48F8-B154-FD8B640C1024}"/>
          </ac:spMkLst>
        </pc:spChg>
      </pc:sldChg>
    </pc:docChg>
  </pc:docChgLst>
  <pc:docChgLst>
    <pc:chgData name="Dhillon, Ajeetpal S" userId="S::adhillon30@gatech.edu::f1ec5e4a-ecbb-46a5-81e3-a5c50cff7809" providerId="AD" clId="Web-{C66D31BD-2BB9-471D-BA1C-71E2BE447CAA}"/>
    <pc:docChg chg="modSld">
      <pc:chgData name="Dhillon, Ajeetpal S" userId="S::adhillon30@gatech.edu::f1ec5e4a-ecbb-46a5-81e3-a5c50cff7809" providerId="AD" clId="Web-{C66D31BD-2BB9-471D-BA1C-71E2BE447CAA}" dt="2022-02-15T21:57:19.467" v="15" actId="20577"/>
      <pc:docMkLst>
        <pc:docMk/>
      </pc:docMkLst>
      <pc:sldChg chg="modSp">
        <pc:chgData name="Dhillon, Ajeetpal S" userId="S::adhillon30@gatech.edu::f1ec5e4a-ecbb-46a5-81e3-a5c50cff7809" providerId="AD" clId="Web-{C66D31BD-2BB9-471D-BA1C-71E2BE447CAA}" dt="2022-02-15T21:57:19.467" v="15" actId="20577"/>
        <pc:sldMkLst>
          <pc:docMk/>
          <pc:sldMk cId="3278102837" sldId="262"/>
        </pc:sldMkLst>
        <pc:spChg chg="mod">
          <ac:chgData name="Dhillon, Ajeetpal S" userId="S::adhillon30@gatech.edu::f1ec5e4a-ecbb-46a5-81e3-a5c50cff7809" providerId="AD" clId="Web-{C66D31BD-2BB9-471D-BA1C-71E2BE447CAA}" dt="2022-02-15T21:57:19.467" v="15" actId="20577"/>
          <ac:spMkLst>
            <pc:docMk/>
            <pc:sldMk cId="3278102837" sldId="262"/>
            <ac:spMk id="2" creationId="{E8E1422C-E2F5-48FA-A801-FF5DF45A421B}"/>
          </ac:spMkLst>
        </pc:spChg>
      </pc:sldChg>
    </pc:docChg>
  </pc:docChgLst>
  <pc:docChgLst>
    <pc:chgData name="Nguyen, Harry H" userId="S::hnguyen363@gatech.edu::92cb5f4f-2af1-4e19-8dd7-67ab714eb8e4" providerId="AD" clId="Web-{02D08EDE-A693-47A3-857F-080BCDE43035}"/>
    <pc:docChg chg="addSld modSld">
      <pc:chgData name="Nguyen, Harry H" userId="S::hnguyen363@gatech.edu::92cb5f4f-2af1-4e19-8dd7-67ab714eb8e4" providerId="AD" clId="Web-{02D08EDE-A693-47A3-857F-080BCDE43035}" dt="2022-02-16T17:34:02.667" v="3" actId="20577"/>
      <pc:docMkLst>
        <pc:docMk/>
      </pc:docMkLst>
      <pc:sldChg chg="modSp new">
        <pc:chgData name="Nguyen, Harry H" userId="S::hnguyen363@gatech.edu::92cb5f4f-2af1-4e19-8dd7-67ab714eb8e4" providerId="AD" clId="Web-{02D08EDE-A693-47A3-857F-080BCDE43035}" dt="2022-02-16T17:34:02.667" v="3" actId="20577"/>
        <pc:sldMkLst>
          <pc:docMk/>
          <pc:sldMk cId="3531054146" sldId="270"/>
        </pc:sldMkLst>
        <pc:spChg chg="mod">
          <ac:chgData name="Nguyen, Harry H" userId="S::hnguyen363@gatech.edu::92cb5f4f-2af1-4e19-8dd7-67ab714eb8e4" providerId="AD" clId="Web-{02D08EDE-A693-47A3-857F-080BCDE43035}" dt="2022-02-16T17:34:02.667" v="3" actId="20577"/>
          <ac:spMkLst>
            <pc:docMk/>
            <pc:sldMk cId="3531054146" sldId="270"/>
            <ac:spMk id="2" creationId="{9486DB88-62D2-4A87-B9C7-F6583A01A7F4}"/>
          </ac:spMkLst>
        </pc:spChg>
      </pc:sldChg>
    </pc:docChg>
  </pc:docChgLst>
  <pc:docChgLst>
    <pc:chgData name="Dulaney, Andrew D" userId="S::adulaney7@gatech.edu::015c2049-6c20-4c70-84d3-7122ffce9d53" providerId="AD" clId="Web-{BACCB00D-760C-4D7D-8A31-7CF695EAEB03}"/>
    <pc:docChg chg="modSld">
      <pc:chgData name="Dulaney, Andrew D" userId="S::adulaney7@gatech.edu::015c2049-6c20-4c70-84d3-7122ffce9d53" providerId="AD" clId="Web-{BACCB00D-760C-4D7D-8A31-7CF695EAEB03}" dt="2022-03-15T20:41:12.198" v="62" actId="20577"/>
      <pc:docMkLst>
        <pc:docMk/>
      </pc:docMkLst>
      <pc:sldChg chg="modSp">
        <pc:chgData name="Dulaney, Andrew D" userId="S::adulaney7@gatech.edu::015c2049-6c20-4c70-84d3-7122ffce9d53" providerId="AD" clId="Web-{BACCB00D-760C-4D7D-8A31-7CF695EAEB03}" dt="2022-03-15T20:41:12.198" v="62" actId="20577"/>
        <pc:sldMkLst>
          <pc:docMk/>
          <pc:sldMk cId="762131688" sldId="269"/>
        </pc:sldMkLst>
        <pc:spChg chg="mod">
          <ac:chgData name="Dulaney, Andrew D" userId="S::adulaney7@gatech.edu::015c2049-6c20-4c70-84d3-7122ffce9d53" providerId="AD" clId="Web-{BACCB00D-760C-4D7D-8A31-7CF695EAEB03}" dt="2022-03-15T20:41:12.198" v="62" actId="20577"/>
          <ac:spMkLst>
            <pc:docMk/>
            <pc:sldMk cId="762131688" sldId="269"/>
            <ac:spMk id="5" creationId="{6603C158-C587-4D60-B70C-68093CD387C1}"/>
          </ac:spMkLst>
        </pc:spChg>
      </pc:sldChg>
    </pc:docChg>
  </pc:docChgLst>
  <pc:docChgLst>
    <pc:chgData name="Guo, Sidong" userId="S::sguo93@gatech.edu::2587febc-3fff-4694-bc78-2d14d783684f" providerId="AD" clId="Web-{3406A623-0E92-489B-8E22-707CDB1B4B6F}"/>
    <pc:docChg chg="addSld modSld">
      <pc:chgData name="Guo, Sidong" userId="S::sguo93@gatech.edu::2587febc-3fff-4694-bc78-2d14d783684f" providerId="AD" clId="Web-{3406A623-0E92-489B-8E22-707CDB1B4B6F}" dt="2022-02-14T18:16:02.670" v="11" actId="20577"/>
      <pc:docMkLst>
        <pc:docMk/>
      </pc:docMkLst>
      <pc:sldChg chg="new">
        <pc:chgData name="Guo, Sidong" userId="S::sguo93@gatech.edu::2587febc-3fff-4694-bc78-2d14d783684f" providerId="AD" clId="Web-{3406A623-0E92-489B-8E22-707CDB1B4B6F}" dt="2022-02-14T18:15:53.920" v="0"/>
        <pc:sldMkLst>
          <pc:docMk/>
          <pc:sldMk cId="1367601044" sldId="257"/>
        </pc:sldMkLst>
      </pc:sldChg>
      <pc:sldChg chg="modSp new">
        <pc:chgData name="Guo, Sidong" userId="S::sguo93@gatech.edu::2587febc-3fff-4694-bc78-2d14d783684f" providerId="AD" clId="Web-{3406A623-0E92-489B-8E22-707CDB1B4B6F}" dt="2022-02-14T18:16:02.670" v="11" actId="20577"/>
        <pc:sldMkLst>
          <pc:docMk/>
          <pc:sldMk cId="864458398" sldId="258"/>
        </pc:sldMkLst>
        <pc:spChg chg="mod">
          <ac:chgData name="Guo, Sidong" userId="S::sguo93@gatech.edu::2587febc-3fff-4694-bc78-2d14d783684f" providerId="AD" clId="Web-{3406A623-0E92-489B-8E22-707CDB1B4B6F}" dt="2022-02-14T18:16:02.670" v="11" actId="20577"/>
          <ac:spMkLst>
            <pc:docMk/>
            <pc:sldMk cId="864458398" sldId="258"/>
            <ac:spMk id="2" creationId="{53A78055-B697-4D28-AEE8-605FE620AD9C}"/>
          </ac:spMkLst>
        </pc:spChg>
      </pc:sldChg>
    </pc:docChg>
  </pc:docChgLst>
  <pc:docChgLst>
    <pc:chgData name="Scarborough, Daniel F" userId="S::dscarborough3@gatech.edu::f2606b8e-d40d-4fe6-88d7-979285e6cb8c" providerId="AD" clId="Web-{22F2359C-A087-47B3-95D5-59176D68D2A7}"/>
    <pc:docChg chg="modSld">
      <pc:chgData name="Scarborough, Daniel F" userId="S::dscarborough3@gatech.edu::f2606b8e-d40d-4fe6-88d7-979285e6cb8c" providerId="AD" clId="Web-{22F2359C-A087-47B3-95D5-59176D68D2A7}" dt="2022-03-18T06:42:35.245" v="22" actId="20577"/>
      <pc:docMkLst>
        <pc:docMk/>
      </pc:docMkLst>
      <pc:sldChg chg="modSp">
        <pc:chgData name="Scarborough, Daniel F" userId="S::dscarborough3@gatech.edu::f2606b8e-d40d-4fe6-88d7-979285e6cb8c" providerId="AD" clId="Web-{22F2359C-A087-47B3-95D5-59176D68D2A7}" dt="2022-03-18T06:42:35.245" v="22" actId="20577"/>
        <pc:sldMkLst>
          <pc:docMk/>
          <pc:sldMk cId="3261537855" sldId="267"/>
        </pc:sldMkLst>
        <pc:spChg chg="mod">
          <ac:chgData name="Scarborough, Daniel F" userId="S::dscarborough3@gatech.edu::f2606b8e-d40d-4fe6-88d7-979285e6cb8c" providerId="AD" clId="Web-{22F2359C-A087-47B3-95D5-59176D68D2A7}" dt="2022-03-18T06:42:35.245" v="22" actId="20577"/>
          <ac:spMkLst>
            <pc:docMk/>
            <pc:sldMk cId="3261537855" sldId="267"/>
            <ac:spMk id="3" creationId="{519C9015-DAC3-40BC-9BF1-21155573EB06}"/>
          </ac:spMkLst>
        </pc:spChg>
      </pc:sldChg>
    </pc:docChg>
  </pc:docChgLst>
  <pc:docChgLst>
    <pc:chgData name="Dulaney, Andrew D" userId="S::adulaney7@gatech.edu::015c2049-6c20-4c70-84d3-7122ffce9d53" providerId="AD" clId="Web-{0A9E37F4-4D41-48C0-BF82-3D9B06488E0B}"/>
    <pc:docChg chg="modSld">
      <pc:chgData name="Dulaney, Andrew D" userId="S::adulaney7@gatech.edu::015c2049-6c20-4c70-84d3-7122ffce9d53" providerId="AD" clId="Web-{0A9E37F4-4D41-48C0-BF82-3D9B06488E0B}" dt="2022-02-16T18:08:24.983" v="250" actId="20577"/>
      <pc:docMkLst>
        <pc:docMk/>
      </pc:docMkLst>
      <pc:sldChg chg="addSp delSp modSp">
        <pc:chgData name="Dulaney, Andrew D" userId="S::adulaney7@gatech.edu::015c2049-6c20-4c70-84d3-7122ffce9d53" providerId="AD" clId="Web-{0A9E37F4-4D41-48C0-BF82-3D9B06488E0B}" dt="2022-02-16T18:08:24.983" v="250" actId="20577"/>
        <pc:sldMkLst>
          <pc:docMk/>
          <pc:sldMk cId="762131688" sldId="269"/>
        </pc:sldMkLst>
        <pc:spChg chg="mod">
          <ac:chgData name="Dulaney, Andrew D" userId="S::adulaney7@gatech.edu::015c2049-6c20-4c70-84d3-7122ffce9d53" providerId="AD" clId="Web-{0A9E37F4-4D41-48C0-BF82-3D9B06488E0B}" dt="2022-02-16T18:08:24.983" v="250" actId="20577"/>
          <ac:spMkLst>
            <pc:docMk/>
            <pc:sldMk cId="762131688" sldId="269"/>
            <ac:spMk id="3" creationId="{F5C7142E-EF17-4B9A-8C81-35F552025136}"/>
          </ac:spMkLst>
        </pc:spChg>
        <pc:spChg chg="add mod">
          <ac:chgData name="Dulaney, Andrew D" userId="S::adulaney7@gatech.edu::015c2049-6c20-4c70-84d3-7122ffce9d53" providerId="AD" clId="Web-{0A9E37F4-4D41-48C0-BF82-3D9B06488E0B}" dt="2022-02-16T17:43:01.993" v="108" actId="20577"/>
          <ac:spMkLst>
            <pc:docMk/>
            <pc:sldMk cId="762131688" sldId="269"/>
            <ac:spMk id="5" creationId="{6603C158-C587-4D60-B70C-68093CD387C1}"/>
          </ac:spMkLst>
        </pc:spChg>
        <pc:spChg chg="add del">
          <ac:chgData name="Dulaney, Andrew D" userId="S::adulaney7@gatech.edu::015c2049-6c20-4c70-84d3-7122ffce9d53" providerId="AD" clId="Web-{0A9E37F4-4D41-48C0-BF82-3D9B06488E0B}" dt="2022-02-16T17:42:58.039" v="100"/>
          <ac:spMkLst>
            <pc:docMk/>
            <pc:sldMk cId="762131688" sldId="269"/>
            <ac:spMk id="6" creationId="{3BF9C8CD-8A49-4881-8740-563DAC171F58}"/>
          </ac:spMkLst>
        </pc:spChg>
      </pc:sldChg>
    </pc:docChg>
  </pc:docChgLst>
  <pc:docChgLst>
    <pc:chgData name="Dulaney, Andrew D" userId="015c2049-6c20-4c70-84d3-7122ffce9d53" providerId="ADAL" clId="{2B68EB6B-A0B1-47E7-8B5D-88E06E6475B2}"/>
    <pc:docChg chg="custSel modSld">
      <pc:chgData name="Dulaney, Andrew D" userId="015c2049-6c20-4c70-84d3-7122ffce9d53" providerId="ADAL" clId="{2B68EB6B-A0B1-47E7-8B5D-88E06E6475B2}" dt="2022-03-18T16:27:12.903" v="2" actId="27636"/>
      <pc:docMkLst>
        <pc:docMk/>
      </pc:docMkLst>
      <pc:sldChg chg="modSp mod">
        <pc:chgData name="Dulaney, Andrew D" userId="015c2049-6c20-4c70-84d3-7122ffce9d53" providerId="ADAL" clId="{2B68EB6B-A0B1-47E7-8B5D-88E06E6475B2}" dt="2022-03-18T16:27:12.903" v="2" actId="27636"/>
        <pc:sldMkLst>
          <pc:docMk/>
          <pc:sldMk cId="762131688" sldId="269"/>
        </pc:sldMkLst>
        <pc:spChg chg="mod">
          <ac:chgData name="Dulaney, Andrew D" userId="015c2049-6c20-4c70-84d3-7122ffce9d53" providerId="ADAL" clId="{2B68EB6B-A0B1-47E7-8B5D-88E06E6475B2}" dt="2022-03-18T16:27:12.903" v="2" actId="27636"/>
          <ac:spMkLst>
            <pc:docMk/>
            <pc:sldMk cId="762131688" sldId="269"/>
            <ac:spMk id="3" creationId="{F5C7142E-EF17-4B9A-8C81-35F552025136}"/>
          </ac:spMkLst>
        </pc:spChg>
        <pc:spChg chg="mod">
          <ac:chgData name="Dulaney, Andrew D" userId="015c2049-6c20-4c70-84d3-7122ffce9d53" providerId="ADAL" clId="{2B68EB6B-A0B1-47E7-8B5D-88E06E6475B2}" dt="2022-03-18T16:09:48.838" v="0" actId="20577"/>
          <ac:spMkLst>
            <pc:docMk/>
            <pc:sldMk cId="762131688" sldId="269"/>
            <ac:spMk id="5" creationId="{6603C158-C587-4D60-B70C-68093CD387C1}"/>
          </ac:spMkLst>
        </pc:spChg>
      </pc:sldChg>
    </pc:docChg>
  </pc:docChgLst>
  <pc:docChgLst>
    <pc:chgData name="Ho, Tiffany J" userId="8d699037-1418-4bd0-ab8a-19a106b2a899" providerId="ADAL" clId="{60451570-1B11-5B47-A540-B0E015CDB4C0}"/>
    <pc:docChg chg="modSld">
      <pc:chgData name="Ho, Tiffany J" userId="8d699037-1418-4bd0-ab8a-19a106b2a899" providerId="ADAL" clId="{60451570-1B11-5B47-A540-B0E015CDB4C0}" dt="2022-02-16T18:02:48.969" v="25" actId="1076"/>
      <pc:docMkLst>
        <pc:docMk/>
      </pc:docMkLst>
      <pc:sldChg chg="addSp delSp modSp mod">
        <pc:chgData name="Ho, Tiffany J" userId="8d699037-1418-4bd0-ab8a-19a106b2a899" providerId="ADAL" clId="{60451570-1B11-5B47-A540-B0E015CDB4C0}" dt="2022-02-16T18:02:48.969" v="25" actId="1076"/>
        <pc:sldMkLst>
          <pc:docMk/>
          <pc:sldMk cId="3531054146" sldId="270"/>
        </pc:sldMkLst>
        <pc:spChg chg="mod">
          <ac:chgData name="Ho, Tiffany J" userId="8d699037-1418-4bd0-ab8a-19a106b2a899" providerId="ADAL" clId="{60451570-1B11-5B47-A540-B0E015CDB4C0}" dt="2022-02-16T17:57:06.730" v="3" actId="115"/>
          <ac:spMkLst>
            <pc:docMk/>
            <pc:sldMk cId="3531054146" sldId="270"/>
            <ac:spMk id="2" creationId="{9486DB88-62D2-4A87-B9C7-F6583A01A7F4}"/>
          </ac:spMkLst>
        </pc:spChg>
        <pc:spChg chg="mod">
          <ac:chgData name="Ho, Tiffany J" userId="8d699037-1418-4bd0-ab8a-19a106b2a899" providerId="ADAL" clId="{60451570-1B11-5B47-A540-B0E015CDB4C0}" dt="2022-02-16T17:57:16.643" v="4" actId="14100"/>
          <ac:spMkLst>
            <pc:docMk/>
            <pc:sldMk cId="3531054146" sldId="270"/>
            <ac:spMk id="3" creationId="{6E63F5AB-7783-45BE-BDAA-36B8FAB34C77}"/>
          </ac:spMkLst>
        </pc:spChg>
        <pc:picChg chg="add mod">
          <ac:chgData name="Ho, Tiffany J" userId="8d699037-1418-4bd0-ab8a-19a106b2a899" providerId="ADAL" clId="{60451570-1B11-5B47-A540-B0E015CDB4C0}" dt="2022-02-16T18:02:48.969" v="25" actId="1076"/>
          <ac:picMkLst>
            <pc:docMk/>
            <pc:sldMk cId="3531054146" sldId="270"/>
            <ac:picMk id="1026" creationId="{EAFD1C84-84FD-7A4F-83B9-6856E747DF69}"/>
          </ac:picMkLst>
        </pc:picChg>
        <pc:picChg chg="add del mod">
          <ac:chgData name="Ho, Tiffany J" userId="8d699037-1418-4bd0-ab8a-19a106b2a899" providerId="ADAL" clId="{60451570-1B11-5B47-A540-B0E015CDB4C0}" dt="2022-02-16T18:00:55.498" v="13" actId="478"/>
          <ac:picMkLst>
            <pc:docMk/>
            <pc:sldMk cId="3531054146" sldId="270"/>
            <ac:picMk id="1028" creationId="{0351D0D6-D514-B74C-85EB-72CB54A353AF}"/>
          </ac:picMkLst>
        </pc:picChg>
        <pc:picChg chg="add mod">
          <ac:chgData name="Ho, Tiffany J" userId="8d699037-1418-4bd0-ab8a-19a106b2a899" providerId="ADAL" clId="{60451570-1B11-5B47-A540-B0E015CDB4C0}" dt="2022-02-16T18:02:42.082" v="23" actId="14100"/>
          <ac:picMkLst>
            <pc:docMk/>
            <pc:sldMk cId="3531054146" sldId="270"/>
            <ac:picMk id="1030" creationId="{6689842A-8EFE-E141-95D5-99C84E4EB426}"/>
          </ac:picMkLst>
        </pc:picChg>
      </pc:sldChg>
    </pc:docChg>
  </pc:docChgLst>
  <pc:docChgLst>
    <pc:chgData name="Dhillon, Ajeetpal S" userId="S::adhillon30@gatech.edu::f1ec5e4a-ecbb-46a5-81e3-a5c50cff7809" providerId="AD" clId="Web-{4026A36C-77D0-41A6-BA7D-21A29E16A438}"/>
    <pc:docChg chg="modSld">
      <pc:chgData name="Dhillon, Ajeetpal S" userId="S::adhillon30@gatech.edu::f1ec5e4a-ecbb-46a5-81e3-a5c50cff7809" providerId="AD" clId="Web-{4026A36C-77D0-41A6-BA7D-21A29E16A438}" dt="2022-03-18T16:16:12.806" v="29" actId="20577"/>
      <pc:docMkLst>
        <pc:docMk/>
      </pc:docMkLst>
      <pc:sldChg chg="addSp modSp">
        <pc:chgData name="Dhillon, Ajeetpal S" userId="S::adhillon30@gatech.edu::f1ec5e4a-ecbb-46a5-81e3-a5c50cff7809" providerId="AD" clId="Web-{4026A36C-77D0-41A6-BA7D-21A29E16A438}" dt="2022-03-18T16:16:12.806" v="29" actId="20577"/>
        <pc:sldMkLst>
          <pc:docMk/>
          <pc:sldMk cId="2100892476" sldId="271"/>
        </pc:sldMkLst>
        <pc:spChg chg="mod">
          <ac:chgData name="Dhillon, Ajeetpal S" userId="S::adhillon30@gatech.edu::f1ec5e4a-ecbb-46a5-81e3-a5c50cff7809" providerId="AD" clId="Web-{4026A36C-77D0-41A6-BA7D-21A29E16A438}" dt="2022-03-18T16:16:12.806" v="29" actId="20577"/>
          <ac:spMkLst>
            <pc:docMk/>
            <pc:sldMk cId="2100892476" sldId="271"/>
            <ac:spMk id="3" creationId="{5E5C9A76-B596-48F8-B154-FD8B640C1024}"/>
          </ac:spMkLst>
        </pc:spChg>
        <pc:picChg chg="add mod">
          <ac:chgData name="Dhillon, Ajeetpal S" userId="S::adhillon30@gatech.edu::f1ec5e4a-ecbb-46a5-81e3-a5c50cff7809" providerId="AD" clId="Web-{4026A36C-77D0-41A6-BA7D-21A29E16A438}" dt="2022-03-18T16:14:34.835" v="4" actId="1076"/>
          <ac:picMkLst>
            <pc:docMk/>
            <pc:sldMk cId="2100892476" sldId="271"/>
            <ac:picMk id="4" creationId="{ACA6FF4B-BD14-4ECB-BE43-37AE1F31DEE1}"/>
          </ac:picMkLst>
        </pc:picChg>
      </pc:sldChg>
    </pc:docChg>
  </pc:docChgLst>
  <pc:docChgLst>
    <pc:chgData name="Dhillon, Ajeetpal S" userId="S::adhillon30@gatech.edu::f1ec5e4a-ecbb-46a5-81e3-a5c50cff7809" providerId="AD" clId="Web-{6B5D4D93-B76B-4CA8-92D8-EE317E233049}"/>
    <pc:docChg chg="modSld">
      <pc:chgData name="Dhillon, Ajeetpal S" userId="S::adhillon30@gatech.edu::f1ec5e4a-ecbb-46a5-81e3-a5c50cff7809" providerId="AD" clId="Web-{6B5D4D93-B76B-4CA8-92D8-EE317E233049}" dt="2022-03-18T16:18:24.893" v="4" actId="1076"/>
      <pc:docMkLst>
        <pc:docMk/>
      </pc:docMkLst>
      <pc:sldChg chg="addSp delSp modSp">
        <pc:chgData name="Dhillon, Ajeetpal S" userId="S::adhillon30@gatech.edu::f1ec5e4a-ecbb-46a5-81e3-a5c50cff7809" providerId="AD" clId="Web-{6B5D4D93-B76B-4CA8-92D8-EE317E233049}" dt="2022-03-18T16:18:24.893" v="4" actId="1076"/>
        <pc:sldMkLst>
          <pc:docMk/>
          <pc:sldMk cId="645512943" sldId="266"/>
        </pc:sldMkLst>
        <pc:picChg chg="add mod">
          <ac:chgData name="Dhillon, Ajeetpal S" userId="S::adhillon30@gatech.edu::f1ec5e4a-ecbb-46a5-81e3-a5c50cff7809" providerId="AD" clId="Web-{6B5D4D93-B76B-4CA8-92D8-EE317E233049}" dt="2022-03-18T16:18:24.893" v="4" actId="1076"/>
          <ac:picMkLst>
            <pc:docMk/>
            <pc:sldMk cId="645512943" sldId="266"/>
            <ac:picMk id="3" creationId="{293C501A-EBA5-485C-80EF-64F982C56051}"/>
          </ac:picMkLst>
        </pc:picChg>
        <pc:picChg chg="del">
          <ac:chgData name="Dhillon, Ajeetpal S" userId="S::adhillon30@gatech.edu::f1ec5e4a-ecbb-46a5-81e3-a5c50cff7809" providerId="AD" clId="Web-{6B5D4D93-B76B-4CA8-92D8-EE317E233049}" dt="2022-03-18T16:18:12.173" v="0"/>
          <ac:picMkLst>
            <pc:docMk/>
            <pc:sldMk cId="645512943" sldId="266"/>
            <ac:picMk id="4" creationId="{C4F8261C-0D48-4CC2-8EAD-F3B801BE7C3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1" y="723406"/>
            <a:ext cx="3234018" cy="3826728"/>
          </a:xfrm>
        </p:spPr>
        <p:txBody>
          <a:bodyPr anchor="b">
            <a:normAutofit/>
          </a:bodyPr>
          <a:lstStyle/>
          <a:p>
            <a:r>
              <a:rPr lang="en-US" sz="5000"/>
              <a:t>Acoustic Source Localization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454" y="4778734"/>
            <a:ext cx="3220917" cy="1452160"/>
          </a:xfrm>
        </p:spPr>
        <p:txBody>
          <a:bodyPr anchor="t">
            <a:normAutofit/>
          </a:bodyPr>
          <a:lstStyle/>
          <a:p>
            <a:r>
              <a:rPr lang="en-US" sz="2000">
                <a:solidFill>
                  <a:schemeClr val="tx1">
                    <a:alpha val="60000"/>
                  </a:schemeClr>
                </a:solidFill>
              </a:rPr>
              <a:t>By: Tiffany Ho, </a:t>
            </a:r>
            <a:r>
              <a:rPr lang="en-US" sz="2000" err="1">
                <a:solidFill>
                  <a:schemeClr val="tx1">
                    <a:alpha val="60000"/>
                  </a:schemeClr>
                </a:solidFill>
              </a:rPr>
              <a:t>Ajeetpal</a:t>
            </a:r>
            <a:r>
              <a:rPr lang="en-US" sz="2000">
                <a:solidFill>
                  <a:schemeClr val="tx1">
                    <a:alpha val="60000"/>
                  </a:schemeClr>
                </a:solidFill>
              </a:rPr>
              <a:t> Dhillon, Harry Nguyen, Andrew Dulaney, Daniel Scarborough, </a:t>
            </a:r>
            <a:r>
              <a:rPr lang="en-US" sz="2000" err="1">
                <a:solidFill>
                  <a:schemeClr val="tx1">
                    <a:alpha val="60000"/>
                  </a:schemeClr>
                </a:solidFill>
              </a:rPr>
              <a:t>Sidong</a:t>
            </a:r>
            <a:r>
              <a:rPr lang="en-US" sz="2000">
                <a:solidFill>
                  <a:schemeClr val="tx1">
                    <a:alpha val="60000"/>
                  </a:schemeClr>
                </a:solidFill>
              </a:rPr>
              <a:t> Guo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50D732-3F2C-46DF-ABF8-269E7022F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251" y="1410766"/>
            <a:ext cx="6631341" cy="403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2A49B-986C-4E55-9752-D934A2070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Schedule, Tasks, &amp; Milestones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2D4F4C-3C4F-41DE-B879-19B5C4AA7D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200" b="1200"/>
          <a:stretch/>
        </p:blipFill>
        <p:spPr>
          <a:xfrm>
            <a:off x="9848850" y="1690688"/>
            <a:ext cx="2219325" cy="16170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46AC2B-5B7F-4506-8433-CFFF701FA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8850" y="3904145"/>
            <a:ext cx="2185849" cy="1458274"/>
          </a:xfrm>
          <a:prstGeom prst="rect">
            <a:avLst/>
          </a:prstGeom>
        </p:spPr>
      </p:pic>
      <p:pic>
        <p:nvPicPr>
          <p:cNvPr id="3" name="Picture 6" descr="Table&#10;&#10;Description automatically generated">
            <a:extLst>
              <a:ext uri="{FF2B5EF4-FFF2-40B4-BE49-F238E27FC236}">
                <a16:creationId xmlns:a16="http://schemas.microsoft.com/office/drawing/2014/main" id="{293C501A-EBA5-485C-80EF-64F982C56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98" y="1716817"/>
            <a:ext cx="9763873" cy="41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12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6DB88-62D2-4A87-B9C7-F6583A01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>
                <a:cs typeface="Calibri Light"/>
              </a:rPr>
              <a:t>Cost Analysis</a:t>
            </a:r>
            <a:endParaRPr lang="en-US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3F5AB-7783-45BE-BDAA-36B8FAB34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40" y="1379057"/>
            <a:ext cx="6849139" cy="4660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Received the Matrix Voice at the cost of $90</a:t>
            </a:r>
          </a:p>
          <a:p>
            <a:r>
              <a:rPr lang="en-US">
                <a:cs typeface="Calibri"/>
              </a:rPr>
              <a:t>Collectively, about 20 hours per week for labor and research</a:t>
            </a:r>
          </a:p>
          <a:p>
            <a:pPr lvl="1"/>
            <a:r>
              <a:rPr lang="en-US">
                <a:cs typeface="Calibri"/>
              </a:rPr>
              <a:t>10 hours for research</a:t>
            </a:r>
          </a:p>
          <a:p>
            <a:pPr lvl="1"/>
            <a:r>
              <a:rPr lang="en-US">
                <a:cs typeface="Calibri"/>
              </a:rPr>
              <a:t>6 hours for algorithm development</a:t>
            </a:r>
          </a:p>
          <a:p>
            <a:pPr lvl="1"/>
            <a:r>
              <a:rPr lang="en-US">
                <a:cs typeface="Calibri"/>
              </a:rPr>
              <a:t>4 hours for GUI research and development</a:t>
            </a:r>
          </a:p>
          <a:p>
            <a:r>
              <a:rPr lang="en-US">
                <a:cs typeface="Calibri"/>
              </a:rPr>
              <a:t>Cost of labor is about $800 to $1,000</a:t>
            </a:r>
          </a:p>
          <a:p>
            <a:pPr lvl="1"/>
            <a:r>
              <a:rPr lang="en-US">
                <a:cs typeface="Calibri"/>
              </a:rPr>
              <a:t>Used a laxed cost of $40 an hour</a:t>
            </a:r>
          </a:p>
        </p:txBody>
      </p:sp>
      <p:pic>
        <p:nvPicPr>
          <p:cNvPr id="1026" name="Picture 2" descr="Complete Guide on the Cost to Develop and Manufacture a New Electronic  Hardware Product">
            <a:extLst>
              <a:ext uri="{FF2B5EF4-FFF2-40B4-BE49-F238E27FC236}">
                <a16:creationId xmlns:a16="http://schemas.microsoft.com/office/drawing/2014/main" id="{EAFD1C84-84FD-7A4F-83B9-6856E747D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078" y="3757927"/>
            <a:ext cx="3827721" cy="255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enefit cost analysis, cost analysis, cost-utility analysis, economic  forecasting, risk-benefit analysis icon - Download on">
            <a:extLst>
              <a:ext uri="{FF2B5EF4-FFF2-40B4-BE49-F238E27FC236}">
                <a16:creationId xmlns:a16="http://schemas.microsoft.com/office/drawing/2014/main" id="{6689842A-8EFE-E141-95D5-99C84E4EB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339" y="1020725"/>
            <a:ext cx="2594345" cy="259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054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D1977-AB05-4FA6-9E1E-04BF9FA97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Current Status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57931-7B2E-4F63-908E-049BABAE7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4149"/>
            <a:ext cx="9782175" cy="33369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cs typeface="Calibri"/>
              </a:rPr>
              <a:t>Algorithm has been translated from MATLAB to Python</a:t>
            </a:r>
          </a:p>
          <a:p>
            <a:pPr lvl="1"/>
            <a:r>
              <a:rPr lang="en-US">
                <a:cs typeface="Calibri"/>
              </a:rPr>
              <a:t>Algorithm can be run repeatedly from executable</a:t>
            </a:r>
          </a:p>
          <a:p>
            <a:pPr lvl="1"/>
            <a:r>
              <a:rPr lang="en-US">
                <a:cs typeface="Calibri"/>
              </a:rPr>
              <a:t>Angle estimation has high accuracy </a:t>
            </a:r>
          </a:p>
          <a:p>
            <a:pPr lvl="1"/>
            <a:r>
              <a:rPr lang="en-US"/>
              <a:t>RSS model will be established. </a:t>
            </a:r>
            <a:endParaRPr lang="en-US">
              <a:cs typeface="Calibri"/>
            </a:endParaRPr>
          </a:p>
          <a:p>
            <a:r>
              <a:rPr lang="en-US" sz="2400"/>
              <a:t>GUI team is focused on adding features and interfacing with Algo</a:t>
            </a:r>
            <a:endParaRPr lang="en-US" sz="2400">
              <a:cs typeface="Calibri"/>
            </a:endParaRPr>
          </a:p>
          <a:p>
            <a:pPr lvl="1"/>
            <a:r>
              <a:rPr lang="en-US">
                <a:cs typeface="Calibri"/>
              </a:rPr>
              <a:t>Button functionality has been established </a:t>
            </a:r>
          </a:p>
          <a:p>
            <a:pPr lvl="1"/>
            <a:r>
              <a:rPr lang="en-US">
                <a:cs typeface="Calibri"/>
              </a:rPr>
              <a:t>Graphing predicted vs. real source location is next project goal</a:t>
            </a:r>
          </a:p>
          <a:p>
            <a:pPr marL="457200" lvl="1" indent="0">
              <a:buNone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9D1E31-BF2C-4E70-BDA9-2EA3CC5A7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405" y="4378051"/>
            <a:ext cx="5276850" cy="23329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5F7F35-2855-4597-B1C1-393ACEB9F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7733" y="4791073"/>
            <a:ext cx="3325183" cy="18748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5092E4-C19E-49EF-81E7-83D595BBC7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84" b="12485"/>
          <a:stretch/>
        </p:blipFill>
        <p:spPr>
          <a:xfrm>
            <a:off x="8819003" y="359772"/>
            <a:ext cx="2802642" cy="266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90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9B364-B9AA-41FD-8D4B-71D646014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Leadership Roles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06655-F0C2-4A17-B68B-2E4C5454F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5" y="1323976"/>
            <a:ext cx="3590925" cy="524827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1. </a:t>
            </a:r>
            <a:r>
              <a:rPr lang="en-US" sz="1600" b="1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Tiffany Ho:</a:t>
            </a:r>
            <a:r>
              <a:rPr lang="en-US" sz="1600">
                <a:latin typeface="Times New Roman"/>
                <a:ea typeface="Times New Roman" panose="02020603050405020304" pitchFamily="18" charset="0"/>
                <a:cs typeface="Times New Roman"/>
              </a:rPr>
              <a:t> </a:t>
            </a:r>
            <a:endParaRPr lang="en-US" sz="1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Group leader</a:t>
            </a:r>
            <a:r>
              <a:rPr lang="en-US" sz="1600">
                <a:latin typeface="Times New Roman"/>
                <a:ea typeface="Times New Roman" panose="02020603050405020304" pitchFamily="18" charset="0"/>
                <a:cs typeface="Times New Roman"/>
              </a:rPr>
              <a:t> </a:t>
            </a:r>
            <a:endParaRPr lang="en-US" sz="1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Documentation Coordinator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2. </a:t>
            </a:r>
            <a:r>
              <a:rPr lang="en-US" sz="1600" b="1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Daniel Scarborough:</a:t>
            </a:r>
            <a:r>
              <a:rPr lang="en-US" sz="1600">
                <a:latin typeface="Times New Roman"/>
                <a:ea typeface="Times New Roman" panose="02020603050405020304" pitchFamily="18" charset="0"/>
                <a:cs typeface="Times New Roman"/>
              </a:rPr>
              <a:t> </a:t>
            </a:r>
            <a:endParaRPr lang="en-US" sz="1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Webmaster</a:t>
            </a:r>
            <a:r>
              <a:rPr lang="en-US" sz="1600">
                <a:latin typeface="Times New Roman"/>
                <a:ea typeface="Times New Roman" panose="02020603050405020304" pitchFamily="18" charset="0"/>
                <a:cs typeface="Times New Roman"/>
              </a:rPr>
              <a:t> </a:t>
            </a:r>
            <a:endParaRPr lang="en-US" sz="1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3. </a:t>
            </a:r>
            <a:r>
              <a:rPr lang="en-US" sz="1600" b="1" err="1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Ajeetpal</a:t>
            </a:r>
            <a:r>
              <a:rPr lang="en-US" sz="1600" b="1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Dhillon:</a:t>
            </a:r>
            <a:r>
              <a:rPr lang="en-US" sz="1600">
                <a:latin typeface="Times New Roman"/>
                <a:ea typeface="Times New Roman" panose="02020603050405020304" pitchFamily="18" charset="0"/>
                <a:cs typeface="Times New Roman"/>
              </a:rPr>
              <a:t> </a:t>
            </a:r>
            <a:endParaRPr lang="en-US" sz="1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Documentation Coordinator</a:t>
            </a:r>
            <a:r>
              <a:rPr lang="en-US" sz="1600">
                <a:latin typeface="Times New Roman"/>
                <a:ea typeface="Times New Roman" panose="02020603050405020304" pitchFamily="18" charset="0"/>
                <a:cs typeface="Times New Roman"/>
              </a:rPr>
              <a:t> </a:t>
            </a:r>
            <a:endParaRPr lang="en-US" sz="1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>
                <a:latin typeface="Times New Roman"/>
                <a:ea typeface="Times New Roman" panose="02020603050405020304" pitchFamily="18" charset="0"/>
                <a:cs typeface="Times New Roman"/>
              </a:rPr>
              <a:t>Hardware/Software</a:t>
            </a:r>
            <a:r>
              <a:rPr lang="en-US" sz="160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Lead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4. </a:t>
            </a:r>
            <a:r>
              <a:rPr lang="en-US" sz="1600" b="1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Harry Nguyen:</a:t>
            </a:r>
            <a:r>
              <a:rPr lang="en-US" sz="1600">
                <a:latin typeface="Times New Roman"/>
                <a:ea typeface="Times New Roman" panose="02020603050405020304" pitchFamily="18" charset="0"/>
                <a:cs typeface="Times New Roman"/>
              </a:rPr>
              <a:t> </a:t>
            </a:r>
            <a:endParaRPr lang="en-US" sz="1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Financial Manager</a:t>
            </a:r>
            <a:r>
              <a:rPr lang="en-US" sz="1600">
                <a:latin typeface="Times New Roman"/>
                <a:ea typeface="Times New Roman" panose="02020603050405020304" pitchFamily="18" charset="0"/>
                <a:cs typeface="Times New Roman"/>
              </a:rPr>
              <a:t> 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GUI Team Lead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5. </a:t>
            </a:r>
            <a:r>
              <a:rPr lang="en-US" sz="1600" b="1" err="1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Sidong</a:t>
            </a:r>
            <a:r>
              <a:rPr lang="en-US" sz="1600" b="1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Guo:</a:t>
            </a:r>
            <a:r>
              <a:rPr lang="en-US" sz="1600">
                <a:latin typeface="Times New Roman"/>
                <a:ea typeface="Times New Roman" panose="02020603050405020304" pitchFamily="18" charset="0"/>
                <a:cs typeface="Times New Roman"/>
              </a:rPr>
              <a:t> </a:t>
            </a:r>
            <a:endParaRPr lang="en-US" sz="1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Software/Algorithms Lead</a:t>
            </a:r>
            <a:r>
              <a:rPr lang="en-US" sz="1600">
                <a:latin typeface="Times New Roman"/>
                <a:ea typeface="Times New Roman" panose="02020603050405020304" pitchFamily="18" charset="0"/>
                <a:cs typeface="Times New Roman"/>
              </a:rPr>
              <a:t> </a:t>
            </a:r>
            <a:endParaRPr lang="en-US" sz="1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6. </a:t>
            </a:r>
            <a:r>
              <a:rPr lang="en-US" sz="1600" b="1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Andrew Dulaney:</a:t>
            </a:r>
            <a:r>
              <a:rPr lang="en-US" sz="1600" b="1">
                <a:latin typeface="Times New Roman"/>
                <a:ea typeface="Times New Roman" panose="02020603050405020304" pitchFamily="18" charset="0"/>
                <a:cs typeface="Times New Roman"/>
              </a:rPr>
              <a:t> 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Lead for graphing options on GUI </a:t>
            </a:r>
            <a:endParaRPr lang="en-US" sz="1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60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B1752C-CB7E-4C99-B9C7-87973326D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450" y="3992368"/>
            <a:ext cx="3443862" cy="2579884"/>
          </a:xfrm>
          <a:prstGeom prst="rect">
            <a:avLst/>
          </a:prstGeom>
        </p:spPr>
      </p:pic>
      <p:pic>
        <p:nvPicPr>
          <p:cNvPr id="1026" name="Picture 2" descr="Effective Leadership: 9 Ways to Support Your Team - The European Business  Review">
            <a:extLst>
              <a:ext uri="{FF2B5EF4-FFF2-40B4-BE49-F238E27FC236}">
                <a16:creationId xmlns:a16="http://schemas.microsoft.com/office/drawing/2014/main" id="{1A6AE599-5995-4FF6-8AC2-0930AF64C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1248934"/>
            <a:ext cx="4743450" cy="246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F731CF-0815-49B7-8D82-EFF469873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375" y="3948114"/>
            <a:ext cx="3848100" cy="244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68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E6E77-A4C2-458A-A139-5040D49DC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7142E-EF17-4B9A-8C81-35F552025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48572"/>
            <a:ext cx="7592963" cy="190528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Background </a:t>
            </a:r>
            <a:endParaRPr lang="en-US">
              <a:cs typeface="Calibri"/>
            </a:endParaRPr>
          </a:p>
          <a:p>
            <a:pPr lvl="1"/>
            <a:r>
              <a:rPr lang="en-US">
                <a:cs typeface="Calibri"/>
              </a:rPr>
              <a:t>Different Methods</a:t>
            </a:r>
          </a:p>
          <a:p>
            <a:pPr lvl="2"/>
            <a:r>
              <a:rPr lang="en-US" sz="2400">
                <a:cs typeface="Calibri"/>
              </a:rPr>
              <a:t>Time of arrival</a:t>
            </a:r>
          </a:p>
          <a:p>
            <a:pPr lvl="2"/>
            <a:r>
              <a:rPr lang="en-US" sz="2400">
                <a:cs typeface="Calibri"/>
              </a:rPr>
              <a:t>Time difference of arrival</a:t>
            </a:r>
          </a:p>
          <a:p>
            <a:pPr lvl="2"/>
            <a:r>
              <a:rPr lang="en-US" sz="2400">
                <a:cs typeface="Calibri"/>
              </a:rPr>
              <a:t>Receiver signal strength</a:t>
            </a:r>
          </a:p>
          <a:p>
            <a:pPr lvl="1"/>
            <a:endParaRPr lang="en-US">
              <a:cs typeface="Calibri"/>
            </a:endParaRPr>
          </a:p>
          <a:p>
            <a:pPr lvl="1"/>
            <a:endParaRPr lang="en-US">
              <a:cs typeface="Calibri"/>
            </a:endParaRPr>
          </a:p>
          <a:p>
            <a:pPr marL="457200" lvl="1" indent="0">
              <a:buNone/>
            </a:pPr>
            <a:endParaRPr lang="en-US">
              <a:cs typeface="Calibri"/>
            </a:endParaRPr>
          </a:p>
          <a:p>
            <a:pPr lvl="1"/>
            <a:endParaRPr lang="en-US">
              <a:cs typeface="Calibri"/>
            </a:endParaRPr>
          </a:p>
          <a:p>
            <a:pPr lvl="1"/>
            <a:endParaRPr lang="en-US">
              <a:cs typeface="Calibri"/>
            </a:endParaRPr>
          </a:p>
          <a:p>
            <a:pPr marL="457200" lvl="1" indent="0">
              <a:buNone/>
            </a:pPr>
            <a:endParaRPr lang="en-US">
              <a:cs typeface="Calibri"/>
            </a:endParaRPr>
          </a:p>
          <a:p>
            <a:pPr marL="457200" lvl="1" indent="0">
              <a:buNone/>
            </a:pPr>
            <a:endParaRPr lang="en-US">
              <a:cs typeface="Calibri"/>
            </a:endParaRPr>
          </a:p>
          <a:p>
            <a:pPr marL="457200" lvl="1" indent="0">
              <a:buNone/>
            </a:pPr>
            <a:endParaRPr lang="en-US">
              <a:cs typeface="Calibri"/>
            </a:endParaRPr>
          </a:p>
          <a:p>
            <a:pPr lvl="1"/>
            <a:endParaRPr lang="en-US">
              <a:cs typeface="Calibr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603C158-C587-4D60-B70C-68093CD387C1}"/>
              </a:ext>
            </a:extLst>
          </p:cNvPr>
          <p:cNvSpPr txBox="1">
            <a:spLocks/>
          </p:cNvSpPr>
          <p:nvPr/>
        </p:nvSpPr>
        <p:spPr>
          <a:xfrm>
            <a:off x="834527" y="1436362"/>
            <a:ext cx="7592963" cy="265290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Objective</a:t>
            </a:r>
          </a:p>
          <a:p>
            <a:pPr lvl="1"/>
            <a:r>
              <a:rPr lang="en-US"/>
              <a:t>To identify the location of a sound source in a given area.</a:t>
            </a:r>
            <a:endParaRPr lang="en-US">
              <a:cs typeface="Calibri"/>
            </a:endParaRPr>
          </a:p>
          <a:p>
            <a:r>
              <a:rPr lang="en-US"/>
              <a:t>Motivation</a:t>
            </a:r>
            <a:endParaRPr lang="en-US">
              <a:cs typeface="Calibri"/>
            </a:endParaRPr>
          </a:p>
          <a:p>
            <a:pPr lvl="1"/>
            <a:r>
              <a:rPr lang="en-US"/>
              <a:t>We would like to make an alternated detection method that offer an alternative </a:t>
            </a:r>
            <a:r>
              <a:rPr lang="en-US">
                <a:ea typeface="+mn-lt"/>
                <a:cs typeface="+mn-lt"/>
              </a:rPr>
              <a:t>approach </a:t>
            </a:r>
            <a:r>
              <a:rPr lang="en-US"/>
              <a:t>to video detection.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2131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1422C-E2F5-48FA-A801-FF5DF45A4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Project Description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4A3B82FA-836D-4031-AD64-807AE7E3CE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8262" y="781409"/>
            <a:ext cx="6949887" cy="499446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36D21E-5A02-49D4-8EEA-D5D72E5E50FC}"/>
              </a:ext>
            </a:extLst>
          </p:cNvPr>
          <p:cNvSpPr txBox="1"/>
          <p:nvPr/>
        </p:nvSpPr>
        <p:spPr>
          <a:xfrm>
            <a:off x="842513" y="1877683"/>
            <a:ext cx="5273615" cy="35086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>
                <a:cs typeface="Calibri"/>
              </a:rPr>
              <a:t>Localization Software for Acoustic Signals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cs typeface="Calibri"/>
              </a:rPr>
              <a:t>Motivation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>
                <a:ea typeface="+mn-lt"/>
                <a:cs typeface="+mn-lt"/>
              </a:rPr>
              <a:t>Applications in Emergency Rescue, child and elderly care</a:t>
            </a:r>
            <a:endParaRPr lang="en-US" sz="240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>
                <a:cs typeface="Calibri"/>
              </a:rPr>
              <a:t>TDOA for Angle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cs typeface="Calibri"/>
              </a:rPr>
              <a:t>Signal Strength for Distance</a:t>
            </a: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8102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D5369E1-79A8-4415-9D70-9B43C50605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09" r="25745" b="1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01BA3AFE-BBB0-422C-8D15-B75543A849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8" r="15341" b="-3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AA49876-CC43-4F9E-90DC-CCC0E01080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502" r="-1" b="-1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21" name="Freeform: Shape 13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Freeform: Shape 15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018CC7-CF05-411A-87CC-BCD44DFEE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>
            <a:normAutofit/>
          </a:bodyPr>
          <a:lstStyle/>
          <a:p>
            <a:r>
              <a:rPr lang="en-US" sz="3400">
                <a:cs typeface="Calibri Light"/>
              </a:rPr>
              <a:t>Design Details</a:t>
            </a:r>
            <a:endParaRPr lang="en-US" sz="34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D908D-A8F9-4C6C-8AF8-9C75D3577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4600"/>
            <a:ext cx="4922338" cy="36667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cs typeface="Calibri"/>
              </a:rPr>
              <a:t>MATRIX VOICE </a:t>
            </a:r>
          </a:p>
          <a:p>
            <a:pPr lvl="1"/>
            <a:r>
              <a:rPr lang="en-US" sz="2000">
                <a:cs typeface="Calibri"/>
              </a:rPr>
              <a:t>Circular 8 Mic Array</a:t>
            </a:r>
          </a:p>
          <a:p>
            <a:r>
              <a:rPr lang="en-US" sz="2000">
                <a:cs typeface="Calibri"/>
              </a:rPr>
              <a:t>RASPBERRY PI 3</a:t>
            </a:r>
            <a:endParaRPr lang="en-US" sz="2000"/>
          </a:p>
          <a:p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659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582D6-099E-48E5-8746-AB7A80B89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Raspberry Pi and Matrix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C9A76-B596-48F8-B154-FD8B640C1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Two functioning Matrix modules each with a Pi</a:t>
            </a:r>
          </a:p>
          <a:p>
            <a:r>
              <a:rPr lang="en-US">
                <a:cs typeface="Calibri"/>
              </a:rPr>
              <a:t>Pi's can be 3 or 4</a:t>
            </a:r>
          </a:p>
          <a:p>
            <a:pPr lvl="1"/>
            <a:r>
              <a:rPr lang="en-US" sz="2800">
                <a:ea typeface="+mn-lt"/>
                <a:cs typeface="+mn-lt"/>
              </a:rPr>
              <a:t>Buster OS</a:t>
            </a:r>
          </a:p>
          <a:p>
            <a:pPr lvl="1"/>
            <a:r>
              <a:rPr lang="en-US" sz="2800">
                <a:ea typeface="+mn-lt"/>
                <a:cs typeface="+mn-lt"/>
              </a:rPr>
              <a:t>Matrix HAL Library </a:t>
            </a:r>
            <a:endParaRPr lang="en-US" sz="2800"/>
          </a:p>
          <a:p>
            <a:r>
              <a:rPr lang="en-US">
                <a:ea typeface="+mn-lt"/>
                <a:cs typeface="+mn-lt"/>
              </a:rPr>
              <a:t>Localization.py</a:t>
            </a:r>
          </a:p>
          <a:p>
            <a:pPr lvl="1"/>
            <a:r>
              <a:rPr lang="en-US">
                <a:cs typeface="Calibri"/>
              </a:rPr>
              <a:t>Runs recording executable via subprocess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>
                <a:cs typeface="Calibri"/>
              </a:rPr>
              <a:t>Converts .raw files to .wav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>
                <a:ea typeface="+mn-lt"/>
                <a:cs typeface="+mn-lt"/>
              </a:rPr>
              <a:t>Begins localization algorithm</a:t>
            </a:r>
            <a:endParaRPr lang="en-US"/>
          </a:p>
          <a:p>
            <a:r>
              <a:rPr lang="en-US">
                <a:ea typeface="+mn-lt"/>
                <a:cs typeface="+mn-lt"/>
              </a:rPr>
              <a:t>Documentation on Setup</a:t>
            </a:r>
          </a:p>
          <a:p>
            <a:pPr lvl="1"/>
            <a:endParaRPr lang="en-US">
              <a:cs typeface="Calibri"/>
            </a:endParaRPr>
          </a:p>
          <a:p>
            <a:pPr lvl="1"/>
            <a:endParaRPr lang="en-US">
              <a:cs typeface="Calibri"/>
            </a:endParaRPr>
          </a:p>
          <a:p>
            <a:pPr lvl="1"/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pPr lvl="1"/>
            <a:endParaRPr lang="en-US">
              <a:cs typeface="Calibri"/>
            </a:endParaRPr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CA6FF4B-BD14-4ECB-BE43-37AE1F31D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8012" y="2221933"/>
            <a:ext cx="3094233" cy="35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92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1FDA2-88EF-451B-9231-85842EE8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Design Specification </a:t>
            </a:r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2212312-E861-4E5C-897C-13D37327C59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55337435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906070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>
                          <a:effectLst/>
                        </a:rPr>
                        <a:t>Parameters  </a:t>
                      </a:r>
                      <a:endParaRPr lang="en-US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>
                          <a:effectLst/>
                        </a:rPr>
                        <a:t>Specifications </a:t>
                      </a:r>
                      <a:endParaRPr lang="en-US" b="0" i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8761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>
                          <a:effectLst/>
                        </a:rPr>
                        <a:t>Audio Specification  </a:t>
                      </a:r>
                      <a:endParaRPr lang="en-US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>
                          <a:effectLst/>
                        </a:rPr>
                        <a:t>8-96 kHz  </a:t>
                      </a:r>
                      <a:endParaRPr lang="en-US" b="0" i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1406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>
                          <a:effectLst/>
                        </a:rPr>
                        <a:t>Bit Depth  </a:t>
                      </a:r>
                      <a:endParaRPr lang="en-US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>
                          <a:effectLst/>
                        </a:rPr>
                        <a:t>Signed 16 bits  </a:t>
                      </a:r>
                      <a:endParaRPr lang="en-US" b="0" i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3429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>
                          <a:effectLst/>
                        </a:rPr>
                        <a:t>Operation Range </a:t>
                      </a:r>
                      <a:endParaRPr lang="en-US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>
                          <a:effectLst/>
                        </a:rPr>
                        <a:t>20 meters  </a:t>
                      </a:r>
                      <a:endParaRPr lang="en-US" b="0" i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5099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>
                          <a:effectLst/>
                        </a:rPr>
                        <a:t>Cost </a:t>
                      </a:r>
                      <a:endParaRPr lang="en-US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>
                          <a:effectLst/>
                        </a:rPr>
                        <a:t>Below $200 </a:t>
                      </a:r>
                      <a:endParaRPr lang="en-US" b="0" i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7983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>
                          <a:effectLst/>
                        </a:rPr>
                        <a:t>Angle Accuracy  </a:t>
                      </a:r>
                      <a:endParaRPr lang="en-US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>
                          <a:effectLst/>
                        </a:rPr>
                        <a:t>Average difference within 3 degrees </a:t>
                      </a:r>
                      <a:endParaRPr lang="en-US" b="0" i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6326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>
                          <a:effectLst/>
                        </a:rPr>
                        <a:t>Distance Accuracy  </a:t>
                      </a:r>
                      <a:endParaRPr lang="en-US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>
                          <a:effectLst/>
                        </a:rPr>
                        <a:t>Average difference within 30 centimeters  </a:t>
                      </a:r>
                      <a:endParaRPr lang="en-US" b="0" i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1784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>
                          <a:effectLst/>
                        </a:rPr>
                        <a:t>Processing Delay  </a:t>
                      </a:r>
                      <a:endParaRPr lang="en-US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>
                          <a:effectLst/>
                        </a:rPr>
                        <a:t>Average processing delay within half second </a:t>
                      </a:r>
                      <a:endParaRPr lang="en-US" b="0" i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541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601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A78055-B697-4D28-AEE8-605FE620A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cs typeface="Calibri Light"/>
              </a:rPr>
              <a:t>Software Flowchart</a:t>
            </a:r>
            <a:endParaRPr lang="en-US" sz="3200" kern="1200">
              <a:solidFill>
                <a:schemeClr val="bg1"/>
              </a:solidFill>
              <a:latin typeface="+mj-lt"/>
              <a:cs typeface="Calibri Light"/>
            </a:endParaRPr>
          </a:p>
        </p:txBody>
      </p:sp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436DC8EB-AFE3-41E5-B4AD-46726DCC24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0529" y="1675227"/>
            <a:ext cx="8290941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58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982A4-1B46-4C98-AE43-66703D36D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Angle and Distance Calculation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90125-F3DD-4613-B7A3-F4DF83703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cs typeface="Calibri"/>
              </a:rPr>
              <a:t>Use multi-condition if statement that compares 4 sets of microphone distance pairs to determine the sector of the source</a:t>
            </a:r>
          </a:p>
          <a:p>
            <a:r>
              <a:rPr lang="en-US">
                <a:cs typeface="Calibri"/>
              </a:rPr>
              <a:t>Calculate 4 angle estimation based on triangulation</a:t>
            </a:r>
          </a:p>
          <a:p>
            <a:r>
              <a:rPr lang="en-US">
                <a:cs typeface="Calibri"/>
              </a:rPr>
              <a:t>Apply sanity check on angle estimates and drop any error estimates, if more than 2 errors are made in 4 angles, drop this acquisition </a:t>
            </a:r>
          </a:p>
          <a:p>
            <a:r>
              <a:rPr lang="en-US">
                <a:cs typeface="Calibri"/>
              </a:rPr>
              <a:t>Apply variance filter to filter outliers, store the angle value </a:t>
            </a:r>
          </a:p>
          <a:p>
            <a:r>
              <a:rPr lang="en-US">
                <a:cs typeface="Calibri"/>
              </a:rPr>
              <a:t>Distance calculated based on RSS, store the RSS value </a:t>
            </a:r>
          </a:p>
          <a:p>
            <a:r>
              <a:rPr lang="en-US">
                <a:cs typeface="Calibri"/>
              </a:rPr>
              <a:t>Ensemble mean averaged over 5 acquisitions in short time period and output the coordinates</a:t>
            </a:r>
          </a:p>
          <a:p>
            <a:r>
              <a:rPr lang="en-US">
                <a:cs typeface="Calibri"/>
              </a:rPr>
              <a:t>Start again for next set of coordinates </a:t>
            </a:r>
          </a:p>
        </p:txBody>
      </p:sp>
    </p:spTree>
    <p:extLst>
      <p:ext uri="{BB962C8B-B14F-4D97-AF65-F5344CB8AC3E}">
        <p14:creationId xmlns:p14="http://schemas.microsoft.com/office/powerpoint/2010/main" val="738696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2339A-153C-4920-B8FA-9E060827D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>
                <a:cs typeface="Calibri Light"/>
              </a:rPr>
              <a:t>Project Demonstration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C9015-DAC3-40BC-9BF1-21155573E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Demo of working project</a:t>
            </a:r>
          </a:p>
          <a:p>
            <a:r>
              <a:rPr lang="en-US">
                <a:cs typeface="Calibri"/>
              </a:rPr>
              <a:t>Video for back-up</a:t>
            </a:r>
          </a:p>
          <a:p>
            <a:r>
              <a:rPr lang="en-US">
                <a:cs typeface="Calibri"/>
              </a:rPr>
              <a:t>Will show an overview of GUI</a:t>
            </a:r>
          </a:p>
          <a:p>
            <a:r>
              <a:rPr lang="en-US">
                <a:cs typeface="Calibri"/>
              </a:rPr>
              <a:t>Will test speech/acoustic signals</a:t>
            </a:r>
          </a:p>
          <a:p>
            <a:r>
              <a:rPr lang="en-US">
                <a:cs typeface="Calibri"/>
              </a:rPr>
              <a:t>Will show successful tracking algorithm</a:t>
            </a:r>
          </a:p>
          <a:p>
            <a:r>
              <a:rPr lang="en-US">
                <a:cs typeface="Calibri"/>
              </a:rPr>
              <a:t>GUI will show both actual and expected data</a:t>
            </a:r>
          </a:p>
          <a:p>
            <a:endParaRPr lang="en-US">
              <a:cs typeface="Calibri"/>
            </a:endParaRP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99293F18-F5CB-438E-B8E5-847ADD0A3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1735" y="1751475"/>
            <a:ext cx="3876430" cy="388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37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4FBDE938E1B0459335BF18D35CB484" ma:contentTypeVersion="6" ma:contentTypeDescription="Create a new document." ma:contentTypeScope="" ma:versionID="a42d58c73c2a25a13e77635d57a7e336">
  <xsd:schema xmlns:xsd="http://www.w3.org/2001/XMLSchema" xmlns:xs="http://www.w3.org/2001/XMLSchema" xmlns:p="http://schemas.microsoft.com/office/2006/metadata/properties" xmlns:ns2="39631665-2ac6-4b14-83d9-84f76f5a0db8" targetNamespace="http://schemas.microsoft.com/office/2006/metadata/properties" ma:root="true" ma:fieldsID="adb6589f4c063edd04ec4ec88222f75a" ns2:_="">
    <xsd:import namespace="39631665-2ac6-4b14-83d9-84f76f5a0d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631665-2ac6-4b14-83d9-84f76f5a0d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73BA9C-A7A2-4347-A25B-DA85951472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7D8C19-9D36-4A9D-8988-90C4552054BF}"/>
</file>

<file path=customXml/itemProps3.xml><?xml version="1.0" encoding="utf-8"?>
<ds:datastoreItem xmlns:ds="http://schemas.openxmlformats.org/officeDocument/2006/customXml" ds:itemID="{153EC8C8-5F41-4CE7-A6F9-8A7949371C99}">
  <ds:schemaRefs>
    <ds:schemaRef ds:uri="39631665-2ac6-4b14-83d9-84f76f5a0db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Acoustic Source Localization </vt:lpstr>
      <vt:lpstr>Introduction</vt:lpstr>
      <vt:lpstr>Project Description</vt:lpstr>
      <vt:lpstr>Design Details</vt:lpstr>
      <vt:lpstr>Raspberry Pi and Matrix Setup</vt:lpstr>
      <vt:lpstr>Design Specification </vt:lpstr>
      <vt:lpstr>Software Flowchart</vt:lpstr>
      <vt:lpstr>Angle and Distance Calculation</vt:lpstr>
      <vt:lpstr>Project Demonstration</vt:lpstr>
      <vt:lpstr>Schedule, Tasks, &amp; Milestones</vt:lpstr>
      <vt:lpstr>Cost Analysis</vt:lpstr>
      <vt:lpstr>Current Status </vt:lpstr>
      <vt:lpstr>Leadership Roles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5</cp:revision>
  <dcterms:created xsi:type="dcterms:W3CDTF">2022-02-14T18:15:45Z</dcterms:created>
  <dcterms:modified xsi:type="dcterms:W3CDTF">2022-04-24T18:55:46Z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0x010100DD4FBDE938E1B0459335BF18D35CB484</vt:lpwstr>
  </property>
</Properties>
</file>