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5143500" type="screen16x9"/>
  <p:notesSz cx="6858000" cy="9144000"/>
  <p:embeddedFontLst>
    <p:embeddedFont>
      <p:font typeface="Robot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850605-054B-4C02-BA7F-205F1B40607F}" v="10" dt="2022-02-16T17:32:17.959"/>
    <p1510:client id="{4052EB5C-74DD-4B62-8662-57CF5AAD6C77}" v="1" dt="2022-02-16T17:34:33.709"/>
    <p1510:client id="{FC14E0AF-C3D1-408A-A6C8-B1CB1E603053}" v="105" dt="2022-02-16T17:32:44.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chsler, David M" userId="S::dwechsler6@gatech.edu::5d47ab7a-907a-4c11-9459-acb1b943c234" providerId="AD" clId="Web-{4052EB5C-74DD-4B62-8662-57CF5AAD6C77}"/>
    <pc:docChg chg="delSld">
      <pc:chgData name="Wechsler, David M" userId="S::dwechsler6@gatech.edu::5d47ab7a-907a-4c11-9459-acb1b943c234" providerId="AD" clId="Web-{4052EB5C-74DD-4B62-8662-57CF5AAD6C77}" dt="2022-02-16T17:34:33.709" v="0"/>
      <pc:docMkLst>
        <pc:docMk/>
      </pc:docMkLst>
      <pc:sldChg chg="del">
        <pc:chgData name="Wechsler, David M" userId="S::dwechsler6@gatech.edu::5d47ab7a-907a-4c11-9459-acb1b943c234" providerId="AD" clId="Web-{4052EB5C-74DD-4B62-8662-57CF5AAD6C77}" dt="2022-02-16T17:34:33.709" v="0"/>
        <pc:sldMkLst>
          <pc:docMk/>
          <pc:sldMk cId="4113247978" sldId="268"/>
        </pc:sldMkLst>
      </pc:sldChg>
    </pc:docChg>
  </pc:docChgLst>
  <pc:docChgLst>
    <pc:chgData name="Wechsler, David M" userId="S::dwechsler6@gatech.edu::5d47ab7a-907a-4c11-9459-acb1b943c234" providerId="AD" clId="Web-{FC14E0AF-C3D1-408A-A6C8-B1CB1E603053}"/>
    <pc:docChg chg="addSld modSld">
      <pc:chgData name="Wechsler, David M" userId="S::dwechsler6@gatech.edu::5d47ab7a-907a-4c11-9459-acb1b943c234" providerId="AD" clId="Web-{FC14E0AF-C3D1-408A-A6C8-B1CB1E603053}" dt="2022-02-16T17:32:44.683" v="117" actId="20577"/>
      <pc:docMkLst>
        <pc:docMk/>
      </pc:docMkLst>
      <pc:sldChg chg="modSp add replId">
        <pc:chgData name="Wechsler, David M" userId="S::dwechsler6@gatech.edu::5d47ab7a-907a-4c11-9459-acb1b943c234" providerId="AD" clId="Web-{FC14E0AF-C3D1-408A-A6C8-B1CB1E603053}" dt="2022-02-16T17:32:44.683" v="117" actId="20577"/>
        <pc:sldMkLst>
          <pc:docMk/>
          <pc:sldMk cId="4113247978" sldId="268"/>
        </pc:sldMkLst>
        <pc:spChg chg="mod">
          <ac:chgData name="Wechsler, David M" userId="S::dwechsler6@gatech.edu::5d47ab7a-907a-4c11-9459-acb1b943c234" providerId="AD" clId="Web-{FC14E0AF-C3D1-408A-A6C8-B1CB1E603053}" dt="2022-02-16T17:32:44.683" v="117" actId="20577"/>
          <ac:spMkLst>
            <pc:docMk/>
            <pc:sldMk cId="4113247978" sldId="268"/>
            <ac:spMk id="92" creationId="{00000000-0000-0000-0000-000000000000}"/>
          </ac:spMkLst>
        </pc:spChg>
      </pc:sldChg>
    </pc:docChg>
  </pc:docChgLst>
  <pc:docChgLst>
    <pc:chgData name="Crawford, Dennis R" userId="S::dcrawford41@gatech.edu::400eba60-de5f-45ec-a05f-12d41ea4559d" providerId="AD" clId="Web-{0C850605-054B-4C02-BA7F-205F1B40607F}"/>
    <pc:docChg chg="modSld">
      <pc:chgData name="Crawford, Dennis R" userId="S::dcrawford41@gatech.edu::400eba60-de5f-45ec-a05f-12d41ea4559d" providerId="AD" clId="Web-{0C850605-054B-4C02-BA7F-205F1B40607F}" dt="2022-02-16T17:32:17.285" v="8" actId="20577"/>
      <pc:docMkLst>
        <pc:docMk/>
      </pc:docMkLst>
      <pc:sldChg chg="modSp">
        <pc:chgData name="Crawford, Dennis R" userId="S::dcrawford41@gatech.edu::400eba60-de5f-45ec-a05f-12d41ea4559d" providerId="AD" clId="Web-{0C850605-054B-4C02-BA7F-205F1B40607F}" dt="2022-02-16T17:32:17.285" v="8" actId="20577"/>
        <pc:sldMkLst>
          <pc:docMk/>
          <pc:sldMk cId="0" sldId="265"/>
        </pc:sldMkLst>
        <pc:spChg chg="mod">
          <ac:chgData name="Crawford, Dennis R" userId="S::dcrawford41@gatech.edu::400eba60-de5f-45ec-a05f-12d41ea4559d" providerId="AD" clId="Web-{0C850605-054B-4C02-BA7F-205F1B40607F}" dt="2022-02-16T17:32:17.285" v="8" actId="20577"/>
          <ac:spMkLst>
            <pc:docMk/>
            <pc:sldMk cId="0" sldId="265"/>
            <ac:spMk id="1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1573df5e71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1573df5e71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1573df5e71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1573df5e71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1573df5e71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1573df5e71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573df5e71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1573df5e71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573df5e71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1573df5e71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1573df5e71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1573df5e71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1573df5e71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1573df5e71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1573df5e71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1573df5e71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1573df5e71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1573df5e71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1573df5e71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1573df5e71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1573df5e71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1573df5e71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SzPts val="990"/>
              <a:buNone/>
            </a:pPr>
            <a:r>
              <a:rPr lang="en" sz="3180"/>
              <a:t>Makin’ the Makeline – Sensors, Pizza Locker</a:t>
            </a:r>
            <a:endParaRPr sz="3180"/>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a:t>Annie Liu, Damian Huerta, David Wechsler, Dennis Crawford, Leah Jackson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 Analysis - Application</a:t>
            </a:r>
            <a:endParaRPr/>
          </a:p>
          <a:p>
            <a:pPr marL="0" lvl="0" indent="0" algn="l" rtl="0">
              <a:spcBef>
                <a:spcPts val="0"/>
              </a:spcBef>
              <a:spcAft>
                <a:spcPts val="0"/>
              </a:spcAft>
              <a:buNone/>
            </a:pPr>
            <a:endParaRPr/>
          </a:p>
        </p:txBody>
      </p:sp>
      <p:sp>
        <p:nvSpPr>
          <p:cNvPr id="140" name="Google Shape;140;p2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Interface properly displays data and QR Code should be visible. This should be demonstrated with dummy data</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Make sure it can send and receive data from microcontroller system. </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Accounts must be tied to ether customer account or employee account.</a:t>
            </a:r>
            <a:endParaRPr sz="14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Task Schedule</a:t>
            </a:r>
            <a:endParaRPr/>
          </a:p>
        </p:txBody>
      </p:sp>
      <p:pic>
        <p:nvPicPr>
          <p:cNvPr id="146" name="Google Shape;146;p23"/>
          <p:cNvPicPr preferRelativeResize="0"/>
          <p:nvPr/>
        </p:nvPicPr>
        <p:blipFill>
          <a:blip r:embed="rId3">
            <a:alphaModFix/>
          </a:blip>
          <a:stretch>
            <a:fillRect/>
          </a:stretch>
        </p:blipFill>
        <p:spPr>
          <a:xfrm>
            <a:off x="130525" y="1421200"/>
            <a:ext cx="8882950" cy="20507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Team Schedule</a:t>
            </a:r>
            <a:endParaRPr/>
          </a:p>
        </p:txBody>
      </p:sp>
      <p:pic>
        <p:nvPicPr>
          <p:cNvPr id="152" name="Google Shape;152;p24"/>
          <p:cNvPicPr preferRelativeResize="0"/>
          <p:nvPr/>
        </p:nvPicPr>
        <p:blipFill>
          <a:blip r:embed="rId3">
            <a:alphaModFix/>
          </a:blip>
          <a:stretch>
            <a:fillRect/>
          </a:stretch>
        </p:blipFill>
        <p:spPr>
          <a:xfrm>
            <a:off x="311700" y="1124375"/>
            <a:ext cx="8571000" cy="3875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Introduction</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500">
                <a:solidFill>
                  <a:srgbClr val="000000"/>
                </a:solidFill>
                <a:highlight>
                  <a:srgbClr val="FFFFFF"/>
                </a:highlight>
                <a:latin typeface="Times New Roman"/>
                <a:ea typeface="Times New Roman"/>
                <a:cs typeface="Times New Roman"/>
                <a:sym typeface="Times New Roman"/>
              </a:rPr>
              <a:t>Our main objective for this project is to design a product that allows customers to efficiently pick up pizza whenever they want. Workers in Papa Johns have trouble getting people in and out of the store within 3 minutes. On average, it takes between 7-8 minutes. In order to allow customers to have a faster and better experience with ordering their pizza, we proposed heated lockers that are connected to an application. This application will allow customers to order their pizza, then retrieve a QR code that will act as a key to opening a locker to their fresh pizza. Our performance goal is to have customers in and out of the store within 5 minutes of showing up. This is similar to Amazon Hub Lockers, where buyers are notified when their package has arrived, and they are sent a barcode to pick up their package. Workers in the back load the package within a few minutes of the buyer's arrival so that they are in and out within a few minutes. Our budget for the product is 1,000 dollars. Some of our future work may include building more sustainable lockers. </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30847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Store-Side + User-Side Scenario</a:t>
            </a:r>
            <a:endParaRPr/>
          </a:p>
        </p:txBody>
      </p:sp>
      <p:pic>
        <p:nvPicPr>
          <p:cNvPr id="98" name="Google Shape;98;p15"/>
          <p:cNvPicPr preferRelativeResize="0"/>
          <p:nvPr/>
        </p:nvPicPr>
        <p:blipFill>
          <a:blip r:embed="rId3">
            <a:alphaModFix/>
          </a:blip>
          <a:stretch>
            <a:fillRect/>
          </a:stretch>
        </p:blipFill>
        <p:spPr>
          <a:xfrm>
            <a:off x="1522750" y="857639"/>
            <a:ext cx="3049250" cy="399648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Design Idea - Physical Locker</a:t>
            </a:r>
            <a:endParaRPr/>
          </a:p>
        </p:txBody>
      </p:sp>
      <p:sp>
        <p:nvSpPr>
          <p:cNvPr id="104" name="Google Shape;104;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physical locker must maintain the pizza temperature between 150 – 200 Fahrenheit. This temperature is subject to change based on further testing of ideal pizza temperature within a cardboard box.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Each locker must have some sort of ventilation to ensure appropriate moisture is maintained so that the food does not dry up or become soggy. Further specification on this will be collected via experiments.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Each locker must be able to fit a reasonable order size of 2-5 pizzas or have varying sizes for different sized orders. This size can be obtained by viewing data of the average pizza order as well as the dimension of pizza boxes, breadstick boxes, and dessert containers.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There should be no access available to an individual locker unless you are the end consumer or an employee placing the order into the locker.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Physical locker must be able to be powered by a regular 120V 15A outlet. </a:t>
            </a:r>
            <a:endParaRPr sz="14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Design Idea - Micro-controller</a:t>
            </a:r>
            <a:endParaRPr/>
          </a:p>
          <a:p>
            <a:pPr marL="0" lvl="0" indent="0" algn="l" rtl="0">
              <a:spcBef>
                <a:spcPts val="0"/>
              </a:spcBef>
              <a:spcAft>
                <a:spcPts val="0"/>
              </a:spcAft>
              <a:buNone/>
            </a:pPr>
            <a:endParaRPr/>
          </a:p>
        </p:txBody>
      </p:sp>
      <p:sp>
        <p:nvSpPr>
          <p:cNvPr id="110" name="Google Shape;110;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Our micro controller must be able to interface with some user interface to provide UI and make order pickup as simple as possible.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micro controller must be able to communicate via the web to our user-application back end to send/receive data.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micro controller must be able to interface with hardware such as a temperature sensor, locking mechanism (solenoid), potential infrared lighting system, and QR code reader. </a:t>
            </a:r>
            <a:endParaRPr sz="14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Design Idea - UI</a:t>
            </a:r>
            <a:endParaRPr/>
          </a:p>
          <a:p>
            <a:pPr marL="0" lvl="0" indent="0" algn="l" rtl="0">
              <a:spcBef>
                <a:spcPts val="0"/>
              </a:spcBef>
              <a:spcAft>
                <a:spcPts val="0"/>
              </a:spcAft>
              <a:buNone/>
            </a:pPr>
            <a:endParaRPr/>
          </a:p>
        </p:txBody>
      </p:sp>
      <p:sp>
        <p:nvSpPr>
          <p:cNvPr id="116" name="Google Shape;116;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application must be able to read and display data from the actual locker unit to the end user (information from microcontroller), such as temperature, status of order, locker number to retrieve order from.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application must be able to be used from a customer perspective and employee perspective to store/retrieve pizza in lockers. </a:t>
            </a:r>
            <a:endParaRPr sz="14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Cost Analysis</a:t>
            </a:r>
            <a:endParaRPr/>
          </a:p>
        </p:txBody>
      </p:sp>
      <p:pic>
        <p:nvPicPr>
          <p:cNvPr id="122" name="Google Shape;122;p19"/>
          <p:cNvPicPr preferRelativeResize="0"/>
          <p:nvPr/>
        </p:nvPicPr>
        <p:blipFill>
          <a:blip r:embed="rId3">
            <a:alphaModFix/>
          </a:blip>
          <a:stretch>
            <a:fillRect/>
          </a:stretch>
        </p:blipFill>
        <p:spPr>
          <a:xfrm>
            <a:off x="277850" y="1017800"/>
            <a:ext cx="6599875" cy="3762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 Analysis - Physical Locker</a:t>
            </a:r>
            <a:endParaRPr/>
          </a:p>
        </p:txBody>
      </p:sp>
      <p:sp>
        <p:nvSpPr>
          <p:cNvPr id="128" name="Google Shape;128;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Experiments can be designed to place pizza inside our proto-type and simulating user wait times while monitoring the temperature inside for a given order to test the insulation qualities, temperature sensors, and ventilation system. </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Structural test</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Test the locker size to make sure pizza fits</a:t>
            </a:r>
            <a:endParaRPr sz="140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Test Analysis - Microcontroller</a:t>
            </a:r>
            <a:endParaRPr/>
          </a:p>
          <a:p>
            <a:pPr marL="0" lvl="0" indent="0" algn="l" rtl="0">
              <a:spcBef>
                <a:spcPts val="0"/>
              </a:spcBef>
              <a:spcAft>
                <a:spcPts val="0"/>
              </a:spcAft>
              <a:buNone/>
            </a:pPr>
            <a:endParaRPr/>
          </a:p>
        </p:txBody>
      </p:sp>
      <p:sp>
        <p:nvSpPr>
          <p:cNvPr id="134" name="Google Shape;134;p21"/>
          <p:cNvSpPr txBox="1">
            <a:spLocks noGrp="1"/>
          </p:cNvSpPr>
          <p:nvPr>
            <p:ph type="body" idx="1"/>
          </p:nvPr>
        </p:nvSpPr>
        <p:spPr>
          <a:xfrm>
            <a:off x="311700" y="1229875"/>
            <a:ext cx="8520600" cy="3339000"/>
          </a:xfrm>
          <a:prstGeom prst="rect">
            <a:avLst/>
          </a:prstGeom>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Make sure our software state machine works as intended</a:t>
            </a:r>
            <a:endParaRPr sz="1400">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Another test for our microcontrollers can be to test each individual external hardware component such as temperature sensors, locking mechanism, and screen.</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final main test to be performed will be testing the network connection between the Raspberry Pi and our user application back-end. </a:t>
            </a:r>
            <a:endParaRPr sz="140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4FBDE938E1B0459335BF18D35CB484" ma:contentTypeVersion="10" ma:contentTypeDescription="Create a new document." ma:contentTypeScope="" ma:versionID="593977ceb0444dc0ec330f362227857b">
  <xsd:schema xmlns:xsd="http://www.w3.org/2001/XMLSchema" xmlns:xs="http://www.w3.org/2001/XMLSchema" xmlns:p="http://schemas.microsoft.com/office/2006/metadata/properties" xmlns:ns2="39631665-2ac6-4b14-83d9-84f76f5a0db8" targetNamespace="http://schemas.microsoft.com/office/2006/metadata/properties" ma:root="true" ma:fieldsID="f2cea4333f43bce8519d7b3b7d1295be" ns2:_="">
    <xsd:import namespace="39631665-2ac6-4b14-83d9-84f76f5a0d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631665-2ac6-4b14-83d9-84f76f5a0d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64D06A-CF9C-4E69-8073-24D8714C8E2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16A6E11-E4D4-4C57-9E73-F73089F7AFD6}"/>
</file>

<file path=customXml/itemProps3.xml><?xml version="1.0" encoding="utf-8"?>
<ds:datastoreItem xmlns:ds="http://schemas.openxmlformats.org/officeDocument/2006/customXml" ds:itemID="{C95622A5-709B-4CD8-9A7B-A7D75D966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12</Slides>
  <Notes>12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Geometric</vt:lpstr>
      <vt:lpstr>Makin’ the Makeline – Sensors, Pizza Locker</vt:lpstr>
      <vt:lpstr>Introduction</vt:lpstr>
      <vt:lpstr>Store-Side + User-Side Scenario</vt:lpstr>
      <vt:lpstr>Design Idea - Physical Locker</vt:lpstr>
      <vt:lpstr>Design Idea - Micro-controller </vt:lpstr>
      <vt:lpstr>Design Idea - UI </vt:lpstr>
      <vt:lpstr>Cost Analysis</vt:lpstr>
      <vt:lpstr>Test Analysis - Physical Locker</vt:lpstr>
      <vt:lpstr>Test Analysis - Microcontroller </vt:lpstr>
      <vt:lpstr>Test Analysis - Application </vt:lpstr>
      <vt:lpstr>Task Schedule</vt:lpstr>
      <vt:lpstr>Team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 the Makeline – Sensors, Pizza Locker</dc:title>
  <cp:revision>1</cp:revision>
  <dcterms:modified xsi:type="dcterms:W3CDTF">2022-02-16T17:35:13Z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0x010100DD4FBDE938E1B0459335BF18D35CB484</vt:lpwstr>
  </property>
</Properties>
</file>